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59" r:id="rId9"/>
    <p:sldId id="260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8E36636D-D922-432D-A958-524484B5923D}" type="datetimeFigureOut">
              <a:rPr lang="en-US" dirty="0"/>
              <a:pPr/>
              <a:t>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28FB93-0A08-4E7D-8E63-9EFA29F1E093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2" r:id="rId10"/>
    <p:sldLayoutId id="2147483853" r:id="rId11"/>
    <p:sldLayoutId id="2147483854" r:id="rId12"/>
    <p:sldLayoutId id="2147483855" r:id="rId13"/>
    <p:sldLayoutId id="2147483858" r:id="rId14"/>
    <p:sldLayoutId id="2147483859" r:id="rId15"/>
    <p:sldLayoutId id="2147483850" r:id="rId16"/>
    <p:sldLayoutId id="21474838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closest look ever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527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any authority agree?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VIDEO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5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relevancy is ( an intro to Semantic HTML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www</a:t>
            </a:r>
          </a:p>
          <a:p>
            <a:r>
              <a:rPr lang="en-US" dirty="0" smtClean="0"/>
              <a:t>A specific domain</a:t>
            </a:r>
          </a:p>
          <a:p>
            <a:r>
              <a:rPr lang="en-US" dirty="0" smtClean="0"/>
              <a:t>A </a:t>
            </a:r>
            <a:r>
              <a:rPr lang="en-US" dirty="0"/>
              <a:t>specific s</a:t>
            </a:r>
            <a:r>
              <a:rPr lang="en-US" dirty="0" smtClean="0"/>
              <a:t>ub-domain</a:t>
            </a:r>
          </a:p>
          <a:p>
            <a:r>
              <a:rPr lang="en-US" dirty="0" smtClean="0"/>
              <a:t>A specific directory</a:t>
            </a:r>
          </a:p>
          <a:p>
            <a:r>
              <a:rPr lang="en-US" dirty="0" smtClean="0"/>
              <a:t>A specific page</a:t>
            </a:r>
          </a:p>
          <a:p>
            <a:r>
              <a:rPr lang="en-US" dirty="0" smtClean="0"/>
              <a:t>A specific section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977203" y="2284539"/>
            <a:ext cx="2113473" cy="24944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MORE</a:t>
            </a:r>
          </a:p>
          <a:p>
            <a:pPr algn="ctr"/>
            <a:r>
              <a:rPr lang="en-US" dirty="0" smtClean="0"/>
              <a:t>Relevant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31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SEO: From far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dirty="0" smtClean="0"/>
              <a:t>What we see is:</a:t>
            </a:r>
          </a:p>
          <a:p>
            <a:r>
              <a:rPr lang="en-US" dirty="0" smtClean="0"/>
              <a:t>What SEO is.</a:t>
            </a:r>
          </a:p>
          <a:p>
            <a:r>
              <a:rPr lang="en-US" dirty="0" smtClean="0"/>
              <a:t>How it’s done.</a:t>
            </a:r>
          </a:p>
          <a:p>
            <a:r>
              <a:rPr lang="en-US" dirty="0" smtClean="0"/>
              <a:t>Goals</a:t>
            </a:r>
          </a:p>
          <a:p>
            <a:r>
              <a:rPr lang="en-US" dirty="0" smtClean="0"/>
              <a:t>Uses</a:t>
            </a:r>
          </a:p>
          <a:p>
            <a:r>
              <a:rPr lang="en-US" dirty="0" smtClean="0"/>
              <a:t>Main challenges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2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SEO: A closer 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dirty="0" smtClean="0"/>
              <a:t>What we see is:</a:t>
            </a:r>
          </a:p>
          <a:p>
            <a:r>
              <a:rPr lang="en-US" dirty="0" smtClean="0"/>
              <a:t>What are the factors that impact SEO  (200, 250, 500, W/E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53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SEO: An even closer 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r>
              <a:rPr lang="en-US" dirty="0" smtClean="0"/>
              <a:t>What we see is:</a:t>
            </a:r>
          </a:p>
          <a:p>
            <a:r>
              <a:rPr lang="en-US" dirty="0" smtClean="0"/>
              <a:t>How to get the most out of those SEO factors.</a:t>
            </a:r>
          </a:p>
          <a:p>
            <a:pPr lvl="1"/>
            <a:r>
              <a:rPr lang="en-US" dirty="0" smtClean="0"/>
              <a:t>How links are meant to be.</a:t>
            </a:r>
          </a:p>
          <a:p>
            <a:pPr lvl="1"/>
            <a:r>
              <a:rPr lang="en-US" dirty="0" smtClean="0"/>
              <a:t>Title tag, Meta description,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903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at SEO: </a:t>
            </a:r>
            <a:r>
              <a:rPr lang="en-US" dirty="0" smtClean="0"/>
              <a:t>The closest look 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400932"/>
          </a:xfrm>
        </p:spPr>
        <p:txBody>
          <a:bodyPr>
            <a:normAutofit fontScale="85000" lnSpcReduction="10000"/>
          </a:bodyPr>
          <a:lstStyle/>
          <a:p>
            <a:pPr marL="36900" indent="0">
              <a:buNone/>
            </a:pPr>
            <a:r>
              <a:rPr lang="en-US" dirty="0" smtClean="0"/>
              <a:t>What we see is:</a:t>
            </a:r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endParaRPr lang="en-US" dirty="0" smtClean="0"/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endParaRPr lang="en-US" dirty="0" smtClean="0"/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endParaRPr lang="en-US" dirty="0" smtClean="0"/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endParaRPr lang="en-US" dirty="0" smtClean="0"/>
          </a:p>
          <a:p>
            <a:pPr marL="36900" indent="0">
              <a:buNone/>
            </a:pPr>
            <a:r>
              <a:rPr lang="en-US" dirty="0" smtClean="0"/>
              <a:t>What we need is a GENUINE source of knowledge which is not MANIPULATED.</a:t>
            </a:r>
          </a:p>
          <a:p>
            <a:r>
              <a:rPr lang="en-US" dirty="0" smtClean="0"/>
              <a:t>Webmaster central ( By Google ).</a:t>
            </a:r>
          </a:p>
          <a:p>
            <a:r>
              <a:rPr lang="en-US" dirty="0" smtClean="0"/>
              <a:t>Search quality evaluator guidelines ( By Google) and the changes that are pure.</a:t>
            </a:r>
          </a:p>
          <a:p>
            <a:pPr marL="36900" indent="0">
              <a:buNone/>
            </a:pPr>
            <a:endParaRPr lang="en-US" dirty="0" smtClean="0"/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endParaRPr lang="en-US" dirty="0" smtClean="0"/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endParaRPr lang="en-US" dirty="0" smtClean="0"/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endParaRPr lang="en-US" dirty="0" smtClean="0"/>
          </a:p>
          <a:p>
            <a:pPr marL="36900" indent="0">
              <a:buNone/>
            </a:pPr>
            <a:endParaRPr lang="en-US" dirty="0"/>
          </a:p>
          <a:p>
            <a:pPr marL="36900" indent="0">
              <a:buNone/>
            </a:pPr>
            <a:endParaRPr lang="en-US" dirty="0" smtClean="0"/>
          </a:p>
          <a:p>
            <a:pPr marL="3690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430" y="1732449"/>
            <a:ext cx="4320385" cy="292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916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 fundamentals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AUTHORITY</a:t>
            </a:r>
          </a:p>
          <a:p>
            <a:r>
              <a:rPr lang="en-US" dirty="0" smtClean="0"/>
              <a:t>TRUST</a:t>
            </a:r>
          </a:p>
          <a:p>
            <a:r>
              <a:rPr lang="en-US" dirty="0" smtClean="0"/>
              <a:t>RELEVANCY</a:t>
            </a:r>
          </a:p>
        </p:txBody>
      </p:sp>
    </p:spTree>
    <p:extLst>
      <p:ext uri="{BB962C8B-B14F-4D97-AF65-F5344CB8AC3E}">
        <p14:creationId xmlns:p14="http://schemas.microsoft.com/office/powerpoint/2010/main" val="1708316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Authority in real world</a:t>
            </a:r>
            <a:endParaRPr lang="en-US" dirty="0"/>
          </a:p>
          <a:p>
            <a:r>
              <a:rPr lang="en-US" dirty="0" smtClean="0"/>
              <a:t>Authority in SEO</a:t>
            </a:r>
          </a:p>
          <a:p>
            <a:r>
              <a:rPr lang="en-US" dirty="0" smtClean="0"/>
              <a:t>Similar metrics out there</a:t>
            </a:r>
            <a:endParaRPr lang="en-US" sz="3200" dirty="0" smtClean="0"/>
          </a:p>
          <a:p>
            <a:pPr marL="36900" indent="0">
              <a:buNone/>
            </a:pPr>
            <a:r>
              <a:rPr lang="en-US" sz="3200" dirty="0" smtClean="0"/>
              <a:t>Uses</a:t>
            </a:r>
          </a:p>
          <a:p>
            <a:r>
              <a:rPr lang="en-US" dirty="0" smtClean="0"/>
              <a:t>Link earning and building</a:t>
            </a:r>
            <a:endParaRPr lang="en-US" dirty="0"/>
          </a:p>
          <a:p>
            <a:pPr lvl="1"/>
            <a:r>
              <a:rPr lang="en-US" dirty="0" smtClean="0"/>
              <a:t>Authority and trusted resources</a:t>
            </a:r>
          </a:p>
          <a:p>
            <a:pPr lvl="1"/>
            <a:r>
              <a:rPr lang="en-US" dirty="0" smtClean="0"/>
              <a:t>Relevant resources</a:t>
            </a:r>
          </a:p>
          <a:p>
            <a:pPr lvl="1"/>
            <a:r>
              <a:rPr lang="en-US" dirty="0" smtClean="0"/>
              <a:t>Link anchor text ( To super authority websites like </a:t>
            </a:r>
            <a:r>
              <a:rPr lang="en-US" dirty="0" err="1" smtClean="0"/>
              <a:t>Moz</a:t>
            </a:r>
            <a:r>
              <a:rPr lang="en-US" dirty="0" smtClean="0"/>
              <a:t>)</a:t>
            </a:r>
          </a:p>
          <a:p>
            <a:r>
              <a:rPr lang="en-US" dirty="0" smtClean="0"/>
              <a:t>Raters guidelines.</a:t>
            </a:r>
          </a:p>
          <a:p>
            <a:r>
              <a:rPr lang="en-US" dirty="0" smtClean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4090433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58208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Trust in real world</a:t>
            </a:r>
            <a:endParaRPr lang="en-US" dirty="0"/>
          </a:p>
          <a:p>
            <a:r>
              <a:rPr lang="en-US" dirty="0" smtClean="0"/>
              <a:t>Trust in SEO</a:t>
            </a:r>
          </a:p>
          <a:p>
            <a:pPr marL="36900" indent="0">
              <a:buNone/>
            </a:pPr>
            <a:r>
              <a:rPr lang="en-US" sz="3200" dirty="0" smtClean="0"/>
              <a:t>Signs of existence</a:t>
            </a:r>
          </a:p>
          <a:p>
            <a:pPr marL="36900" indent="0">
              <a:buNone/>
            </a:pPr>
            <a:r>
              <a:rPr lang="en-US" sz="1700" dirty="0" smtClean="0"/>
              <a:t>Websites that publish content take the most impressions within a few </a:t>
            </a:r>
            <a:r>
              <a:rPr lang="en-US" sz="1700" dirty="0" err="1" smtClean="0"/>
              <a:t>mins</a:t>
            </a:r>
            <a:r>
              <a:rPr lang="en-US" sz="1700" dirty="0" smtClean="0"/>
              <a:t>.</a:t>
            </a:r>
          </a:p>
          <a:p>
            <a:pPr marL="36900" indent="0">
              <a:buNone/>
            </a:pPr>
            <a:endParaRPr lang="en-US" sz="1700" dirty="0" smtClean="0"/>
          </a:p>
          <a:p>
            <a:pPr marL="36900" indent="0">
              <a:buNone/>
            </a:pPr>
            <a:r>
              <a:rPr lang="en-US" sz="3200" dirty="0" smtClean="0"/>
              <a:t>Uses</a:t>
            </a:r>
          </a:p>
          <a:p>
            <a:r>
              <a:rPr lang="en-US" dirty="0" smtClean="0"/>
              <a:t>Link earning and building</a:t>
            </a:r>
            <a:endParaRPr lang="en-US" dirty="0"/>
          </a:p>
          <a:p>
            <a:pPr lvl="1"/>
            <a:r>
              <a:rPr lang="en-US" dirty="0" smtClean="0"/>
              <a:t>Authority and relevant resources</a:t>
            </a:r>
          </a:p>
          <a:p>
            <a:pPr lvl="1"/>
            <a:r>
              <a:rPr lang="en-US" dirty="0" smtClean="0"/>
              <a:t>Trusted resources</a:t>
            </a:r>
          </a:p>
          <a:p>
            <a:r>
              <a:rPr lang="en-US" dirty="0" smtClean="0"/>
              <a:t>Outbound links and citations</a:t>
            </a:r>
          </a:p>
          <a:p>
            <a:pPr marL="648900" lvl="2" indent="-306000"/>
            <a:r>
              <a:rPr lang="en-US" dirty="0"/>
              <a:t>Link anchor text ( To super authority websites like twitter</a:t>
            </a:r>
            <a:r>
              <a:rPr lang="en-US" dirty="0" smtClean="0"/>
              <a:t>)</a:t>
            </a:r>
          </a:p>
          <a:p>
            <a:pPr marL="342900" lvl="1" indent="-306000"/>
            <a:r>
              <a:rPr lang="en-US" dirty="0" smtClean="0"/>
              <a:t>Etc.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2106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Relevancy in real world</a:t>
            </a:r>
            <a:endParaRPr lang="en-US" dirty="0"/>
          </a:p>
          <a:p>
            <a:r>
              <a:rPr lang="en-US" dirty="0"/>
              <a:t>Relevancy </a:t>
            </a:r>
            <a:r>
              <a:rPr lang="en-US" dirty="0" smtClean="0"/>
              <a:t>in SEO</a:t>
            </a:r>
          </a:p>
          <a:p>
            <a:pPr marL="36900" indent="0">
              <a:buNone/>
            </a:pPr>
            <a:endParaRPr lang="en-US" sz="3200" dirty="0" smtClean="0"/>
          </a:p>
          <a:p>
            <a:pPr marL="36900" indent="0">
              <a:buNone/>
            </a:pPr>
            <a:r>
              <a:rPr lang="en-US" sz="3200" dirty="0" smtClean="0"/>
              <a:t>Uses</a:t>
            </a:r>
          </a:p>
          <a:p>
            <a:r>
              <a:rPr lang="en-US" dirty="0" smtClean="0"/>
              <a:t>On-page SEO</a:t>
            </a:r>
          </a:p>
          <a:p>
            <a:pPr lvl="1"/>
            <a:r>
              <a:rPr lang="en-US" dirty="0" smtClean="0"/>
              <a:t>All the factors</a:t>
            </a:r>
          </a:p>
          <a:p>
            <a:pPr lvl="1"/>
            <a:r>
              <a:rPr lang="en-US" dirty="0" smtClean="0"/>
              <a:t>Semantic HTML</a:t>
            </a:r>
          </a:p>
          <a:p>
            <a:r>
              <a:rPr lang="en-US" dirty="0" smtClean="0"/>
              <a:t>Technical SEO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1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367</TotalTime>
  <Words>296</Words>
  <Application>Microsoft Office PowerPoint</Application>
  <PresentationFormat>Widescreen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Calisto MT</vt:lpstr>
      <vt:lpstr>Trebuchet MS</vt:lpstr>
      <vt:lpstr>Wingdings 2</vt:lpstr>
      <vt:lpstr>Slate</vt:lpstr>
      <vt:lpstr>SEO</vt:lpstr>
      <vt:lpstr>Looking at SEO: From far away</vt:lpstr>
      <vt:lpstr>Looking at SEO: A closer look</vt:lpstr>
      <vt:lpstr>Looking at SEO: An even closer look</vt:lpstr>
      <vt:lpstr>Looking at SEO: The closest look ever</vt:lpstr>
      <vt:lpstr>SEO fundamentals</vt:lpstr>
      <vt:lpstr>Authority</vt:lpstr>
      <vt:lpstr>Trust</vt:lpstr>
      <vt:lpstr>Relevancy</vt:lpstr>
      <vt:lpstr>Does any authority agree?</vt:lpstr>
      <vt:lpstr>What relevancy is ( an intro to Semantic HTML 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SEO</dc:title>
  <dc:creator>Shayan Davoodi</dc:creator>
  <cp:lastModifiedBy>Moorche</cp:lastModifiedBy>
  <cp:revision>28</cp:revision>
  <dcterms:created xsi:type="dcterms:W3CDTF">2019-01-15T12:07:18Z</dcterms:created>
  <dcterms:modified xsi:type="dcterms:W3CDTF">2019-01-22T11:42:29Z</dcterms:modified>
</cp:coreProperties>
</file>