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8"/>
  </p:notesMasterIdLst>
  <p:sldIdLst>
    <p:sldId id="666" r:id="rId2"/>
    <p:sldId id="664" r:id="rId3"/>
    <p:sldId id="668" r:id="rId4"/>
    <p:sldId id="670" r:id="rId5"/>
    <p:sldId id="669" r:id="rId6"/>
    <p:sldId id="673" r:id="rId7"/>
    <p:sldId id="624" r:id="rId8"/>
    <p:sldId id="626" r:id="rId9"/>
    <p:sldId id="628" r:id="rId10"/>
    <p:sldId id="631" r:id="rId11"/>
    <p:sldId id="632" r:id="rId12"/>
    <p:sldId id="671" r:id="rId13"/>
    <p:sldId id="672" r:id="rId14"/>
    <p:sldId id="633" r:id="rId15"/>
    <p:sldId id="634" r:id="rId16"/>
    <p:sldId id="520" r:id="rId17"/>
  </p:sldIdLst>
  <p:sldSz cx="24384000" cy="13716000"/>
  <p:notesSz cx="6858000" cy="9144000"/>
  <p:embeddedFontLst>
    <p:embeddedFont>
      <p:font typeface="IRANYekan" panose="020B0506030804020204" pitchFamily="34" charset="-78"/>
      <p:regular r:id="rId19"/>
      <p:bold r:id="rId20"/>
    </p:embeddedFont>
    <p:embeddedFont>
      <p:font typeface="IRANYekan(FaNum) Light" panose="020B0604020202020204" charset="-78"/>
      <p:regular r:id="rId21"/>
    </p:embeddedFont>
    <p:embeddedFont>
      <p:font typeface="Montserrat-Regular" panose="020B0604020202020204" charset="0"/>
      <p:regular r:id="rId22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1pPr>
    <a:lvl2pPr marL="0" marR="0" indent="2286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2pPr>
    <a:lvl3pPr marL="0" marR="0" indent="4572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3pPr>
    <a:lvl4pPr marL="0" marR="0" indent="6858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4pPr>
    <a:lvl5pPr marL="0" marR="0" indent="9144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5pPr>
    <a:lvl6pPr marL="0" marR="0" indent="11430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6pPr>
    <a:lvl7pPr marL="0" marR="0" indent="13716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7pPr>
    <a:lvl8pPr marL="0" marR="0" indent="16002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8pPr>
    <a:lvl9pPr marL="0" marR="0" indent="18288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9pPr>
  </p:defaultTextStyle>
  <p:modifyVerifier cryptProviderType="rsaAES" cryptAlgorithmClass="hash" cryptAlgorithmType="typeAny" cryptAlgorithmSid="14" spinCount="100000" saltData="iYgX5HbVzSs1CWzdMUGFCA==" hashData="NexRCfOeAJ+Av4SKcBYbsCue4hOwq37/KowBVgU7zh+1UzjHf/JjjKxDhpKg77RK8N1fVOmELrpYpF3nzUAXvg=="/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orche" initials="M" lastIdx="2" clrIdx="0">
    <p:extLst>
      <p:ext uri="{19B8F6BF-5375-455C-9EA6-DF929625EA0E}">
        <p15:presenceInfo xmlns:p15="http://schemas.microsoft.com/office/powerpoint/2012/main" userId="Moorch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050"/>
    <a:srgbClr val="75BC2F"/>
    <a:srgbClr val="FF5C01"/>
    <a:srgbClr val="FF0000"/>
    <a:srgbClr val="458209"/>
    <a:srgbClr val="085881"/>
    <a:srgbClr val="EEEEEE"/>
    <a:srgbClr val="F2F2F2"/>
    <a:srgbClr val="00D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833"/>
  </p:normalViewPr>
  <p:slideViewPr>
    <p:cSldViewPr snapToGrid="0" snapToObjects="1">
      <p:cViewPr varScale="1">
        <p:scale>
          <a:sx n="40" d="100"/>
          <a:sy n="40" d="100"/>
        </p:scale>
        <p:origin x="72" y="15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3" name="Shape 5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201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12356" y="1278356"/>
            <a:ext cx="11159288" cy="11159288"/>
          </a:xfrm>
          <a:custGeom>
            <a:avLst/>
            <a:gdLst>
              <a:gd name="connsiteX0" fmla="*/ 0 w 10107827"/>
              <a:gd name="connsiteY0" fmla="*/ 5084618 h 10169236"/>
              <a:gd name="connsiteX1" fmla="*/ 5053914 w 10107827"/>
              <a:gd name="connsiteY1" fmla="*/ 0 h 10169236"/>
              <a:gd name="connsiteX2" fmla="*/ 10107827 w 10107827"/>
              <a:gd name="connsiteY2" fmla="*/ 5084618 h 10169236"/>
              <a:gd name="connsiteX3" fmla="*/ 5053914 w 10107827"/>
              <a:gd name="connsiteY3" fmla="*/ 10169236 h 10169236"/>
              <a:gd name="connsiteX4" fmla="*/ 0 w 10107827"/>
              <a:gd name="connsiteY4" fmla="*/ 5084618 h 10169236"/>
              <a:gd name="connsiteX0" fmla="*/ 2138 w 10109965"/>
              <a:gd name="connsiteY0" fmla="*/ 5084618 h 10169236"/>
              <a:gd name="connsiteX1" fmla="*/ 5056052 w 10109965"/>
              <a:gd name="connsiteY1" fmla="*/ 0 h 10169236"/>
              <a:gd name="connsiteX2" fmla="*/ 10109965 w 10109965"/>
              <a:gd name="connsiteY2" fmla="*/ 5084618 h 10169236"/>
              <a:gd name="connsiteX3" fmla="*/ 5056052 w 10109965"/>
              <a:gd name="connsiteY3" fmla="*/ 10169236 h 10169236"/>
              <a:gd name="connsiteX4" fmla="*/ 2138 w 10109965"/>
              <a:gd name="connsiteY4" fmla="*/ 5084618 h 10169236"/>
              <a:gd name="connsiteX0" fmla="*/ 27 w 10107854"/>
              <a:gd name="connsiteY0" fmla="*/ 5084618 h 10169236"/>
              <a:gd name="connsiteX1" fmla="*/ 5053941 w 10107854"/>
              <a:gd name="connsiteY1" fmla="*/ 0 h 10169236"/>
              <a:gd name="connsiteX2" fmla="*/ 10107854 w 10107854"/>
              <a:gd name="connsiteY2" fmla="*/ 5084618 h 10169236"/>
              <a:gd name="connsiteX3" fmla="*/ 5053941 w 10107854"/>
              <a:gd name="connsiteY3" fmla="*/ 10169236 h 10169236"/>
              <a:gd name="connsiteX4" fmla="*/ 27 w 10107854"/>
              <a:gd name="connsiteY4" fmla="*/ 5084618 h 10169236"/>
              <a:gd name="connsiteX0" fmla="*/ 32 w 10107859"/>
              <a:gd name="connsiteY0" fmla="*/ 5261432 h 10346050"/>
              <a:gd name="connsiteX1" fmla="*/ 5053946 w 10107859"/>
              <a:gd name="connsiteY1" fmla="*/ 176814 h 10346050"/>
              <a:gd name="connsiteX2" fmla="*/ 10107859 w 10107859"/>
              <a:gd name="connsiteY2" fmla="*/ 5261432 h 10346050"/>
              <a:gd name="connsiteX3" fmla="*/ 5053946 w 10107859"/>
              <a:gd name="connsiteY3" fmla="*/ 10346050 h 10346050"/>
              <a:gd name="connsiteX4" fmla="*/ 32 w 10107859"/>
              <a:gd name="connsiteY4" fmla="*/ 5261432 h 10346050"/>
              <a:gd name="connsiteX0" fmla="*/ 32 w 10107952"/>
              <a:gd name="connsiteY0" fmla="*/ 5303276 h 10387894"/>
              <a:gd name="connsiteX1" fmla="*/ 5053946 w 10107952"/>
              <a:gd name="connsiteY1" fmla="*/ 218658 h 10387894"/>
              <a:gd name="connsiteX2" fmla="*/ 10107859 w 10107952"/>
              <a:gd name="connsiteY2" fmla="*/ 5303276 h 10387894"/>
              <a:gd name="connsiteX3" fmla="*/ 5053946 w 10107952"/>
              <a:gd name="connsiteY3" fmla="*/ 10387894 h 10387894"/>
              <a:gd name="connsiteX4" fmla="*/ 32 w 10107952"/>
              <a:gd name="connsiteY4" fmla="*/ 5303276 h 10387894"/>
              <a:gd name="connsiteX0" fmla="*/ 32 w 10107952"/>
              <a:gd name="connsiteY0" fmla="*/ 5303276 h 10564520"/>
              <a:gd name="connsiteX1" fmla="*/ 5053946 w 10107952"/>
              <a:gd name="connsiteY1" fmla="*/ 218658 h 10564520"/>
              <a:gd name="connsiteX2" fmla="*/ 10107859 w 10107952"/>
              <a:gd name="connsiteY2" fmla="*/ 5303276 h 10564520"/>
              <a:gd name="connsiteX3" fmla="*/ 5053946 w 10107952"/>
              <a:gd name="connsiteY3" fmla="*/ 10387894 h 10564520"/>
              <a:gd name="connsiteX4" fmla="*/ 32 w 10107952"/>
              <a:gd name="connsiteY4" fmla="*/ 5303276 h 10564520"/>
              <a:gd name="connsiteX0" fmla="*/ 32 w 10107952"/>
              <a:gd name="connsiteY0" fmla="*/ 5303276 h 10387910"/>
              <a:gd name="connsiteX1" fmla="*/ 5053946 w 10107952"/>
              <a:gd name="connsiteY1" fmla="*/ 218658 h 10387910"/>
              <a:gd name="connsiteX2" fmla="*/ 10107859 w 10107952"/>
              <a:gd name="connsiteY2" fmla="*/ 5303276 h 10387910"/>
              <a:gd name="connsiteX3" fmla="*/ 5053946 w 10107952"/>
              <a:gd name="connsiteY3" fmla="*/ 10387894 h 10387910"/>
              <a:gd name="connsiteX4" fmla="*/ 32 w 10107952"/>
              <a:gd name="connsiteY4" fmla="*/ 5303276 h 10387910"/>
              <a:gd name="connsiteX0" fmla="*/ 10369 w 10118289"/>
              <a:gd name="connsiteY0" fmla="*/ 5303276 h 10387910"/>
              <a:gd name="connsiteX1" fmla="*/ 5064283 w 10118289"/>
              <a:gd name="connsiteY1" fmla="*/ 218658 h 10387910"/>
              <a:gd name="connsiteX2" fmla="*/ 10118196 w 10118289"/>
              <a:gd name="connsiteY2" fmla="*/ 5303276 h 10387910"/>
              <a:gd name="connsiteX3" fmla="*/ 5064283 w 10118289"/>
              <a:gd name="connsiteY3" fmla="*/ 10387894 h 10387910"/>
              <a:gd name="connsiteX4" fmla="*/ 10369 w 10118289"/>
              <a:gd name="connsiteY4" fmla="*/ 5303276 h 10387910"/>
              <a:gd name="connsiteX0" fmla="*/ 9999 w 10130965"/>
              <a:gd name="connsiteY0" fmla="*/ 5019332 h 10169302"/>
              <a:gd name="connsiteX1" fmla="*/ 5076976 w 10130965"/>
              <a:gd name="connsiteY1" fmla="*/ 28 h 10169302"/>
              <a:gd name="connsiteX2" fmla="*/ 10130889 w 10130965"/>
              <a:gd name="connsiteY2" fmla="*/ 5084646 h 10169302"/>
              <a:gd name="connsiteX3" fmla="*/ 5076976 w 10130965"/>
              <a:gd name="connsiteY3" fmla="*/ 10169264 h 10169302"/>
              <a:gd name="connsiteX4" fmla="*/ 9999 w 10130965"/>
              <a:gd name="connsiteY4" fmla="*/ 5019332 h 10169302"/>
              <a:gd name="connsiteX0" fmla="*/ 1240 w 10122206"/>
              <a:gd name="connsiteY0" fmla="*/ 5019332 h 10169302"/>
              <a:gd name="connsiteX1" fmla="*/ 5068217 w 10122206"/>
              <a:gd name="connsiteY1" fmla="*/ 28 h 10169302"/>
              <a:gd name="connsiteX2" fmla="*/ 10122130 w 10122206"/>
              <a:gd name="connsiteY2" fmla="*/ 5084646 h 10169302"/>
              <a:gd name="connsiteX3" fmla="*/ 5068217 w 10122206"/>
              <a:gd name="connsiteY3" fmla="*/ 10169264 h 10169302"/>
              <a:gd name="connsiteX4" fmla="*/ 1240 w 10122206"/>
              <a:gd name="connsiteY4" fmla="*/ 5019332 h 10169302"/>
              <a:gd name="connsiteX0" fmla="*/ 1240 w 10122206"/>
              <a:gd name="connsiteY0" fmla="*/ 5019332 h 10176323"/>
              <a:gd name="connsiteX1" fmla="*/ 5068217 w 10122206"/>
              <a:gd name="connsiteY1" fmla="*/ 28 h 10176323"/>
              <a:gd name="connsiteX2" fmla="*/ 10122130 w 10122206"/>
              <a:gd name="connsiteY2" fmla="*/ 5084646 h 10176323"/>
              <a:gd name="connsiteX3" fmla="*/ 5068217 w 10122206"/>
              <a:gd name="connsiteY3" fmla="*/ 10169264 h 10176323"/>
              <a:gd name="connsiteX4" fmla="*/ 1240 w 10122206"/>
              <a:gd name="connsiteY4" fmla="*/ 5019332 h 10176323"/>
              <a:gd name="connsiteX0" fmla="*/ 1241 w 10161396"/>
              <a:gd name="connsiteY0" fmla="*/ 5019332 h 10169302"/>
              <a:gd name="connsiteX1" fmla="*/ 5068218 w 10161396"/>
              <a:gd name="connsiteY1" fmla="*/ 28 h 10169302"/>
              <a:gd name="connsiteX2" fmla="*/ 10161320 w 10161396"/>
              <a:gd name="connsiteY2" fmla="*/ 5084646 h 10169302"/>
              <a:gd name="connsiteX3" fmla="*/ 5068218 w 10161396"/>
              <a:gd name="connsiteY3" fmla="*/ 10169264 h 10169302"/>
              <a:gd name="connsiteX4" fmla="*/ 1241 w 10161396"/>
              <a:gd name="connsiteY4" fmla="*/ 5019332 h 10169302"/>
              <a:gd name="connsiteX0" fmla="*/ 1169 w 10161319"/>
              <a:gd name="connsiteY0" fmla="*/ 5022934 h 10172904"/>
              <a:gd name="connsiteX1" fmla="*/ 5068146 w 10161319"/>
              <a:gd name="connsiteY1" fmla="*/ 3630 h 10172904"/>
              <a:gd name="connsiteX2" fmla="*/ 10161248 w 10161319"/>
              <a:gd name="connsiteY2" fmla="*/ 5088248 h 10172904"/>
              <a:gd name="connsiteX3" fmla="*/ 5068146 w 10161319"/>
              <a:gd name="connsiteY3" fmla="*/ 10172866 h 10172904"/>
              <a:gd name="connsiteX4" fmla="*/ 1169 w 10161319"/>
              <a:gd name="connsiteY4" fmla="*/ 5022934 h 10172904"/>
              <a:gd name="connsiteX0" fmla="*/ 103187 w 10263335"/>
              <a:gd name="connsiteY0" fmla="*/ 5113819 h 10263789"/>
              <a:gd name="connsiteX1" fmla="*/ 2024840 w 10263335"/>
              <a:gd name="connsiteY1" fmla="*/ 2110945 h 10263789"/>
              <a:gd name="connsiteX2" fmla="*/ 5170164 w 10263335"/>
              <a:gd name="connsiteY2" fmla="*/ 94515 h 10263789"/>
              <a:gd name="connsiteX3" fmla="*/ 10263266 w 10263335"/>
              <a:gd name="connsiteY3" fmla="*/ 5179133 h 10263789"/>
              <a:gd name="connsiteX4" fmla="*/ 5170164 w 10263335"/>
              <a:gd name="connsiteY4" fmla="*/ 10263751 h 10263789"/>
              <a:gd name="connsiteX5" fmla="*/ 103187 w 10263335"/>
              <a:gd name="connsiteY5" fmla="*/ 5113819 h 10263789"/>
              <a:gd name="connsiteX0" fmla="*/ 1861 w 10162009"/>
              <a:gd name="connsiteY0" fmla="*/ 5113819 h 10263789"/>
              <a:gd name="connsiteX1" fmla="*/ 1923514 w 10162009"/>
              <a:gd name="connsiteY1" fmla="*/ 2110945 h 10263789"/>
              <a:gd name="connsiteX2" fmla="*/ 5068838 w 10162009"/>
              <a:gd name="connsiteY2" fmla="*/ 94515 h 10263789"/>
              <a:gd name="connsiteX3" fmla="*/ 10161940 w 10162009"/>
              <a:gd name="connsiteY3" fmla="*/ 5179133 h 10263789"/>
              <a:gd name="connsiteX4" fmla="*/ 5068838 w 10162009"/>
              <a:gd name="connsiteY4" fmla="*/ 10263751 h 10263789"/>
              <a:gd name="connsiteX5" fmla="*/ 1861 w 10162009"/>
              <a:gd name="connsiteY5" fmla="*/ 5113819 h 10263789"/>
              <a:gd name="connsiteX0" fmla="*/ 14 w 10160162"/>
              <a:gd name="connsiteY0" fmla="*/ 5113819 h 10363262"/>
              <a:gd name="connsiteX1" fmla="*/ 1921667 w 10160162"/>
              <a:gd name="connsiteY1" fmla="*/ 2110945 h 10363262"/>
              <a:gd name="connsiteX2" fmla="*/ 5066991 w 10160162"/>
              <a:gd name="connsiteY2" fmla="*/ 94515 h 10363262"/>
              <a:gd name="connsiteX3" fmla="*/ 10160093 w 10160162"/>
              <a:gd name="connsiteY3" fmla="*/ 5179133 h 10363262"/>
              <a:gd name="connsiteX4" fmla="*/ 5066991 w 10160162"/>
              <a:gd name="connsiteY4" fmla="*/ 10263751 h 10363262"/>
              <a:gd name="connsiteX5" fmla="*/ 1895541 w 10160162"/>
              <a:gd name="connsiteY5" fmla="*/ 8289677 h 10363262"/>
              <a:gd name="connsiteX6" fmla="*/ 14 w 10160162"/>
              <a:gd name="connsiteY6" fmla="*/ 5113819 h 10363262"/>
              <a:gd name="connsiteX0" fmla="*/ 52 w 10160200"/>
              <a:gd name="connsiteY0" fmla="*/ 5113819 h 10363262"/>
              <a:gd name="connsiteX1" fmla="*/ 1921705 w 10160200"/>
              <a:gd name="connsiteY1" fmla="*/ 2110945 h 10363262"/>
              <a:gd name="connsiteX2" fmla="*/ 5067029 w 10160200"/>
              <a:gd name="connsiteY2" fmla="*/ 94515 h 10363262"/>
              <a:gd name="connsiteX3" fmla="*/ 10160131 w 10160200"/>
              <a:gd name="connsiteY3" fmla="*/ 5179133 h 10363262"/>
              <a:gd name="connsiteX4" fmla="*/ 5067029 w 10160200"/>
              <a:gd name="connsiteY4" fmla="*/ 10263751 h 10363262"/>
              <a:gd name="connsiteX5" fmla="*/ 1895579 w 10160200"/>
              <a:gd name="connsiteY5" fmla="*/ 8289677 h 10363262"/>
              <a:gd name="connsiteX6" fmla="*/ 52 w 10160200"/>
              <a:gd name="connsiteY6" fmla="*/ 5113819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8595"/>
              <a:gd name="connsiteY0" fmla="*/ 5153008 h 10288781"/>
              <a:gd name="connsiteX1" fmla="*/ 1908643 w 10148595"/>
              <a:gd name="connsiteY1" fmla="*/ 2110945 h 10288781"/>
              <a:gd name="connsiteX2" fmla="*/ 5053967 w 10148595"/>
              <a:gd name="connsiteY2" fmla="*/ 94515 h 10288781"/>
              <a:gd name="connsiteX3" fmla="*/ 10147069 w 10148595"/>
              <a:gd name="connsiteY3" fmla="*/ 5179133 h 10288781"/>
              <a:gd name="connsiteX4" fmla="*/ 5550356 w 10148595"/>
              <a:gd name="connsiteY4" fmla="*/ 10185374 h 10288781"/>
              <a:gd name="connsiteX5" fmla="*/ 1882517 w 10148595"/>
              <a:gd name="connsiteY5" fmla="*/ 8289677 h 10288781"/>
              <a:gd name="connsiteX6" fmla="*/ 53 w 10148595"/>
              <a:gd name="connsiteY6" fmla="*/ 5153008 h 10288781"/>
              <a:gd name="connsiteX0" fmla="*/ 53 w 10148695"/>
              <a:gd name="connsiteY0" fmla="*/ 5153008 h 10280839"/>
              <a:gd name="connsiteX1" fmla="*/ 1908643 w 10148695"/>
              <a:gd name="connsiteY1" fmla="*/ 2110945 h 10280839"/>
              <a:gd name="connsiteX2" fmla="*/ 5053967 w 10148695"/>
              <a:gd name="connsiteY2" fmla="*/ 94515 h 10280839"/>
              <a:gd name="connsiteX3" fmla="*/ 10147069 w 10148695"/>
              <a:gd name="connsiteY3" fmla="*/ 5179133 h 10280839"/>
              <a:gd name="connsiteX4" fmla="*/ 5550356 w 10148695"/>
              <a:gd name="connsiteY4" fmla="*/ 10185374 h 10280839"/>
              <a:gd name="connsiteX5" fmla="*/ 1882517 w 10148695"/>
              <a:gd name="connsiteY5" fmla="*/ 8289677 h 10280839"/>
              <a:gd name="connsiteX6" fmla="*/ 53 w 10148695"/>
              <a:gd name="connsiteY6" fmla="*/ 5153008 h 10280839"/>
              <a:gd name="connsiteX0" fmla="*/ 53 w 10260549"/>
              <a:gd name="connsiteY0" fmla="*/ 5153008 h 10185642"/>
              <a:gd name="connsiteX1" fmla="*/ 1908643 w 10260549"/>
              <a:gd name="connsiteY1" fmla="*/ 2110945 h 10185642"/>
              <a:gd name="connsiteX2" fmla="*/ 5053967 w 10260549"/>
              <a:gd name="connsiteY2" fmla="*/ 94515 h 10185642"/>
              <a:gd name="connsiteX3" fmla="*/ 10147069 w 10260549"/>
              <a:gd name="connsiteY3" fmla="*/ 5179133 h 10185642"/>
              <a:gd name="connsiteX4" fmla="*/ 8348630 w 10260549"/>
              <a:gd name="connsiteY4" fmla="*/ 8172112 h 10185642"/>
              <a:gd name="connsiteX5" fmla="*/ 5550356 w 10260549"/>
              <a:gd name="connsiteY5" fmla="*/ 10185374 h 10185642"/>
              <a:gd name="connsiteX6" fmla="*/ 1882517 w 10260549"/>
              <a:gd name="connsiteY6" fmla="*/ 8289677 h 10185642"/>
              <a:gd name="connsiteX7" fmla="*/ 53 w 10260549"/>
              <a:gd name="connsiteY7" fmla="*/ 5153008 h 10185642"/>
              <a:gd name="connsiteX0" fmla="*/ 53 w 10149893"/>
              <a:gd name="connsiteY0" fmla="*/ 5130410 h 10163044"/>
              <a:gd name="connsiteX1" fmla="*/ 1908643 w 10149893"/>
              <a:gd name="connsiteY1" fmla="*/ 2088347 h 10163044"/>
              <a:gd name="connsiteX2" fmla="*/ 5053967 w 10149893"/>
              <a:gd name="connsiteY2" fmla="*/ 71917 h 10163044"/>
              <a:gd name="connsiteX3" fmla="*/ 10029503 w 10149893"/>
              <a:gd name="connsiteY3" fmla="*/ 4673210 h 10163044"/>
              <a:gd name="connsiteX4" fmla="*/ 8348630 w 10149893"/>
              <a:gd name="connsiteY4" fmla="*/ 8149514 h 10163044"/>
              <a:gd name="connsiteX5" fmla="*/ 5550356 w 10149893"/>
              <a:gd name="connsiteY5" fmla="*/ 10162776 h 10163044"/>
              <a:gd name="connsiteX6" fmla="*/ 1882517 w 10149893"/>
              <a:gd name="connsiteY6" fmla="*/ 8267079 h 10163044"/>
              <a:gd name="connsiteX7" fmla="*/ 53 w 10149893"/>
              <a:gd name="connsiteY7" fmla="*/ 5130410 h 10163044"/>
              <a:gd name="connsiteX0" fmla="*/ 53 w 10141398"/>
              <a:gd name="connsiteY0" fmla="*/ 5130410 h 10163044"/>
              <a:gd name="connsiteX1" fmla="*/ 1908643 w 10141398"/>
              <a:gd name="connsiteY1" fmla="*/ 2088347 h 10163044"/>
              <a:gd name="connsiteX2" fmla="*/ 5053967 w 10141398"/>
              <a:gd name="connsiteY2" fmla="*/ 71917 h 10163044"/>
              <a:gd name="connsiteX3" fmla="*/ 10029503 w 10141398"/>
              <a:gd name="connsiteY3" fmla="*/ 4673210 h 10163044"/>
              <a:gd name="connsiteX4" fmla="*/ 8348630 w 10141398"/>
              <a:gd name="connsiteY4" fmla="*/ 8149514 h 10163044"/>
              <a:gd name="connsiteX5" fmla="*/ 5550356 w 10141398"/>
              <a:gd name="connsiteY5" fmla="*/ 10162776 h 10163044"/>
              <a:gd name="connsiteX6" fmla="*/ 1882517 w 10141398"/>
              <a:gd name="connsiteY6" fmla="*/ 8267079 h 10163044"/>
              <a:gd name="connsiteX7" fmla="*/ 53 w 10141398"/>
              <a:gd name="connsiteY7" fmla="*/ 5130410 h 10163044"/>
              <a:gd name="connsiteX0" fmla="*/ 53 w 10120825"/>
              <a:gd name="connsiteY0" fmla="*/ 5130410 h 10163044"/>
              <a:gd name="connsiteX1" fmla="*/ 1908643 w 10120825"/>
              <a:gd name="connsiteY1" fmla="*/ 2088347 h 10163044"/>
              <a:gd name="connsiteX2" fmla="*/ 5053967 w 10120825"/>
              <a:gd name="connsiteY2" fmla="*/ 71917 h 10163044"/>
              <a:gd name="connsiteX3" fmla="*/ 10029503 w 10120825"/>
              <a:gd name="connsiteY3" fmla="*/ 4673210 h 10163044"/>
              <a:gd name="connsiteX4" fmla="*/ 8348630 w 10120825"/>
              <a:gd name="connsiteY4" fmla="*/ 8149514 h 10163044"/>
              <a:gd name="connsiteX5" fmla="*/ 5550356 w 10120825"/>
              <a:gd name="connsiteY5" fmla="*/ 10162776 h 10163044"/>
              <a:gd name="connsiteX6" fmla="*/ 1882517 w 10120825"/>
              <a:gd name="connsiteY6" fmla="*/ 8267079 h 10163044"/>
              <a:gd name="connsiteX7" fmla="*/ 53 w 10120825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07041"/>
              <a:gd name="connsiteY0" fmla="*/ 5130410 h 10163044"/>
              <a:gd name="connsiteX1" fmla="*/ 1894859 w 10107041"/>
              <a:gd name="connsiteY1" fmla="*/ 2088347 h 10163044"/>
              <a:gd name="connsiteX2" fmla="*/ 5040183 w 10107041"/>
              <a:gd name="connsiteY2" fmla="*/ 71917 h 10163044"/>
              <a:gd name="connsiteX3" fmla="*/ 10015719 w 10107041"/>
              <a:gd name="connsiteY3" fmla="*/ 4673210 h 10163044"/>
              <a:gd name="connsiteX4" fmla="*/ 8334846 w 10107041"/>
              <a:gd name="connsiteY4" fmla="*/ 8149514 h 10163044"/>
              <a:gd name="connsiteX5" fmla="*/ 5536572 w 10107041"/>
              <a:gd name="connsiteY5" fmla="*/ 10162776 h 10163044"/>
              <a:gd name="connsiteX6" fmla="*/ 1868733 w 10107041"/>
              <a:gd name="connsiteY6" fmla="*/ 8267079 h 10163044"/>
              <a:gd name="connsiteX7" fmla="*/ 54 w 10107041"/>
              <a:gd name="connsiteY7" fmla="*/ 5130410 h 10163044"/>
              <a:gd name="connsiteX0" fmla="*/ 54 w 10130736"/>
              <a:gd name="connsiteY0" fmla="*/ 4928866 h 9961500"/>
              <a:gd name="connsiteX1" fmla="*/ 1894859 w 10130736"/>
              <a:gd name="connsiteY1" fmla="*/ 1886803 h 9961500"/>
              <a:gd name="connsiteX2" fmla="*/ 5139037 w 10130736"/>
              <a:gd name="connsiteY2" fmla="*/ 80438 h 9961500"/>
              <a:gd name="connsiteX3" fmla="*/ 10015719 w 10130736"/>
              <a:gd name="connsiteY3" fmla="*/ 4471666 h 9961500"/>
              <a:gd name="connsiteX4" fmla="*/ 8334846 w 10130736"/>
              <a:gd name="connsiteY4" fmla="*/ 7947970 h 9961500"/>
              <a:gd name="connsiteX5" fmla="*/ 5536572 w 10130736"/>
              <a:gd name="connsiteY5" fmla="*/ 9961232 h 9961500"/>
              <a:gd name="connsiteX6" fmla="*/ 1868733 w 10130736"/>
              <a:gd name="connsiteY6" fmla="*/ 8065535 h 9961500"/>
              <a:gd name="connsiteX7" fmla="*/ 54 w 10130736"/>
              <a:gd name="connsiteY7" fmla="*/ 4928866 h 9961500"/>
              <a:gd name="connsiteX0" fmla="*/ 54 w 10130736"/>
              <a:gd name="connsiteY0" fmla="*/ 4848429 h 9881063"/>
              <a:gd name="connsiteX1" fmla="*/ 1894859 w 10130736"/>
              <a:gd name="connsiteY1" fmla="*/ 1806366 h 9881063"/>
              <a:gd name="connsiteX2" fmla="*/ 5139037 w 10130736"/>
              <a:gd name="connsiteY2" fmla="*/ 1 h 9881063"/>
              <a:gd name="connsiteX3" fmla="*/ 10015719 w 10130736"/>
              <a:gd name="connsiteY3" fmla="*/ 4391229 h 9881063"/>
              <a:gd name="connsiteX4" fmla="*/ 8334846 w 10130736"/>
              <a:gd name="connsiteY4" fmla="*/ 7867533 h 9881063"/>
              <a:gd name="connsiteX5" fmla="*/ 5536572 w 10130736"/>
              <a:gd name="connsiteY5" fmla="*/ 9880795 h 9881063"/>
              <a:gd name="connsiteX6" fmla="*/ 1868733 w 10130736"/>
              <a:gd name="connsiteY6" fmla="*/ 7985098 h 9881063"/>
              <a:gd name="connsiteX7" fmla="*/ 54 w 10130736"/>
              <a:gd name="connsiteY7" fmla="*/ 4848429 h 9881063"/>
              <a:gd name="connsiteX0" fmla="*/ 54 w 10130736"/>
              <a:gd name="connsiteY0" fmla="*/ 5021423 h 10054057"/>
              <a:gd name="connsiteX1" fmla="*/ 1894859 w 10130736"/>
              <a:gd name="connsiteY1" fmla="*/ 1979360 h 10054057"/>
              <a:gd name="connsiteX2" fmla="*/ 5139037 w 10130736"/>
              <a:gd name="connsiteY2" fmla="*/ 0 h 10054057"/>
              <a:gd name="connsiteX3" fmla="*/ 10015719 w 10130736"/>
              <a:gd name="connsiteY3" fmla="*/ 4564223 h 10054057"/>
              <a:gd name="connsiteX4" fmla="*/ 8334846 w 10130736"/>
              <a:gd name="connsiteY4" fmla="*/ 8040527 h 10054057"/>
              <a:gd name="connsiteX5" fmla="*/ 5536572 w 10130736"/>
              <a:gd name="connsiteY5" fmla="*/ 10053789 h 10054057"/>
              <a:gd name="connsiteX6" fmla="*/ 1868733 w 10130736"/>
              <a:gd name="connsiteY6" fmla="*/ 8158092 h 10054057"/>
              <a:gd name="connsiteX7" fmla="*/ 54 w 10130736"/>
              <a:gd name="connsiteY7" fmla="*/ 5021423 h 10054057"/>
              <a:gd name="connsiteX0" fmla="*/ 54 w 10130736"/>
              <a:gd name="connsiteY0" fmla="*/ 5022202 h 10054836"/>
              <a:gd name="connsiteX1" fmla="*/ 1894859 w 10130736"/>
              <a:gd name="connsiteY1" fmla="*/ 1980139 h 10054836"/>
              <a:gd name="connsiteX2" fmla="*/ 5139037 w 10130736"/>
              <a:gd name="connsiteY2" fmla="*/ 779 h 10054836"/>
              <a:gd name="connsiteX3" fmla="*/ 10015719 w 10130736"/>
              <a:gd name="connsiteY3" fmla="*/ 4565002 h 10054836"/>
              <a:gd name="connsiteX4" fmla="*/ 8334846 w 10130736"/>
              <a:gd name="connsiteY4" fmla="*/ 8041306 h 10054836"/>
              <a:gd name="connsiteX5" fmla="*/ 5536572 w 10130736"/>
              <a:gd name="connsiteY5" fmla="*/ 10054568 h 10054836"/>
              <a:gd name="connsiteX6" fmla="*/ 1868733 w 10130736"/>
              <a:gd name="connsiteY6" fmla="*/ 8158871 h 10054836"/>
              <a:gd name="connsiteX7" fmla="*/ 54 w 10130736"/>
              <a:gd name="connsiteY7" fmla="*/ 5022202 h 10054836"/>
              <a:gd name="connsiteX0" fmla="*/ 54 w 10017214"/>
              <a:gd name="connsiteY0" fmla="*/ 5021946 h 10054580"/>
              <a:gd name="connsiteX1" fmla="*/ 1894859 w 10017214"/>
              <a:gd name="connsiteY1" fmla="*/ 1979883 h 10054580"/>
              <a:gd name="connsiteX2" fmla="*/ 5139037 w 10017214"/>
              <a:gd name="connsiteY2" fmla="*/ 523 h 10054580"/>
              <a:gd name="connsiteX3" fmla="*/ 8067587 w 10017214"/>
              <a:gd name="connsiteY3" fmla="*/ 1813597 h 10054580"/>
              <a:gd name="connsiteX4" fmla="*/ 10015719 w 10017214"/>
              <a:gd name="connsiteY4" fmla="*/ 4564746 h 10054580"/>
              <a:gd name="connsiteX5" fmla="*/ 8334846 w 10017214"/>
              <a:gd name="connsiteY5" fmla="*/ 8041050 h 10054580"/>
              <a:gd name="connsiteX6" fmla="*/ 5536572 w 10017214"/>
              <a:gd name="connsiteY6" fmla="*/ 10054312 h 10054580"/>
              <a:gd name="connsiteX7" fmla="*/ 1868733 w 10017214"/>
              <a:gd name="connsiteY7" fmla="*/ 8158615 h 10054580"/>
              <a:gd name="connsiteX8" fmla="*/ 54 w 10017214"/>
              <a:gd name="connsiteY8" fmla="*/ 5021946 h 10054580"/>
              <a:gd name="connsiteX0" fmla="*/ 54 w 10017214"/>
              <a:gd name="connsiteY0" fmla="*/ 5021723 h 10054357"/>
              <a:gd name="connsiteX1" fmla="*/ 1894859 w 10017214"/>
              <a:gd name="connsiteY1" fmla="*/ 1979660 h 10054357"/>
              <a:gd name="connsiteX2" fmla="*/ 5139037 w 10017214"/>
              <a:gd name="connsiteY2" fmla="*/ 300 h 10054357"/>
              <a:gd name="connsiteX3" fmla="*/ 8067587 w 10017214"/>
              <a:gd name="connsiteY3" fmla="*/ 1813374 h 10054357"/>
              <a:gd name="connsiteX4" fmla="*/ 10015719 w 10017214"/>
              <a:gd name="connsiteY4" fmla="*/ 4564523 h 10054357"/>
              <a:gd name="connsiteX5" fmla="*/ 8334846 w 10017214"/>
              <a:gd name="connsiteY5" fmla="*/ 8040827 h 10054357"/>
              <a:gd name="connsiteX6" fmla="*/ 5536572 w 10017214"/>
              <a:gd name="connsiteY6" fmla="*/ 10054089 h 10054357"/>
              <a:gd name="connsiteX7" fmla="*/ 1868733 w 10017214"/>
              <a:gd name="connsiteY7" fmla="*/ 8158392 h 10054357"/>
              <a:gd name="connsiteX8" fmla="*/ 54 w 10017214"/>
              <a:gd name="connsiteY8" fmla="*/ 5021723 h 10054357"/>
              <a:gd name="connsiteX0" fmla="*/ 54 w 10017214"/>
              <a:gd name="connsiteY0" fmla="*/ 5023500 h 10056134"/>
              <a:gd name="connsiteX1" fmla="*/ 1894859 w 10017214"/>
              <a:gd name="connsiteY1" fmla="*/ 1981437 h 10056134"/>
              <a:gd name="connsiteX2" fmla="*/ 5139037 w 10017214"/>
              <a:gd name="connsiteY2" fmla="*/ 2077 h 10056134"/>
              <a:gd name="connsiteX3" fmla="*/ 8067587 w 10017214"/>
              <a:gd name="connsiteY3" fmla="*/ 1815151 h 10056134"/>
              <a:gd name="connsiteX4" fmla="*/ 10015719 w 10017214"/>
              <a:gd name="connsiteY4" fmla="*/ 4566300 h 10056134"/>
              <a:gd name="connsiteX5" fmla="*/ 8334846 w 10017214"/>
              <a:gd name="connsiteY5" fmla="*/ 8042604 h 10056134"/>
              <a:gd name="connsiteX6" fmla="*/ 5536572 w 10017214"/>
              <a:gd name="connsiteY6" fmla="*/ 10055866 h 10056134"/>
              <a:gd name="connsiteX7" fmla="*/ 1868733 w 10017214"/>
              <a:gd name="connsiteY7" fmla="*/ 8160169 h 10056134"/>
              <a:gd name="connsiteX8" fmla="*/ 54 w 10017214"/>
              <a:gd name="connsiteY8" fmla="*/ 5023500 h 10056134"/>
              <a:gd name="connsiteX0" fmla="*/ 54 w 10140617"/>
              <a:gd name="connsiteY0" fmla="*/ 5023500 h 10056134"/>
              <a:gd name="connsiteX1" fmla="*/ 1894859 w 10140617"/>
              <a:gd name="connsiteY1" fmla="*/ 1981437 h 10056134"/>
              <a:gd name="connsiteX2" fmla="*/ 5139037 w 10140617"/>
              <a:gd name="connsiteY2" fmla="*/ 2077 h 10056134"/>
              <a:gd name="connsiteX3" fmla="*/ 8067587 w 10140617"/>
              <a:gd name="connsiteY3" fmla="*/ 1815151 h 10056134"/>
              <a:gd name="connsiteX4" fmla="*/ 10139286 w 10140617"/>
              <a:gd name="connsiteY4" fmla="*/ 5085284 h 10056134"/>
              <a:gd name="connsiteX5" fmla="*/ 8334846 w 10140617"/>
              <a:gd name="connsiteY5" fmla="*/ 8042604 h 10056134"/>
              <a:gd name="connsiteX6" fmla="*/ 5536572 w 10140617"/>
              <a:gd name="connsiteY6" fmla="*/ 10055866 h 10056134"/>
              <a:gd name="connsiteX7" fmla="*/ 1868733 w 10140617"/>
              <a:gd name="connsiteY7" fmla="*/ 8160169 h 10056134"/>
              <a:gd name="connsiteX8" fmla="*/ 54 w 10140617"/>
              <a:gd name="connsiteY8" fmla="*/ 5023500 h 10056134"/>
              <a:gd name="connsiteX0" fmla="*/ 54 w 10141707"/>
              <a:gd name="connsiteY0" fmla="*/ 5023500 h 10056134"/>
              <a:gd name="connsiteX1" fmla="*/ 1894859 w 10141707"/>
              <a:gd name="connsiteY1" fmla="*/ 1981437 h 10056134"/>
              <a:gd name="connsiteX2" fmla="*/ 5139037 w 10141707"/>
              <a:gd name="connsiteY2" fmla="*/ 2077 h 10056134"/>
              <a:gd name="connsiteX3" fmla="*/ 8067587 w 10141707"/>
              <a:gd name="connsiteY3" fmla="*/ 1815151 h 10056134"/>
              <a:gd name="connsiteX4" fmla="*/ 10139286 w 10141707"/>
              <a:gd name="connsiteY4" fmla="*/ 5085284 h 10056134"/>
              <a:gd name="connsiteX5" fmla="*/ 8334846 w 10141707"/>
              <a:gd name="connsiteY5" fmla="*/ 8042604 h 10056134"/>
              <a:gd name="connsiteX6" fmla="*/ 5536572 w 10141707"/>
              <a:gd name="connsiteY6" fmla="*/ 10055866 h 10056134"/>
              <a:gd name="connsiteX7" fmla="*/ 1868733 w 10141707"/>
              <a:gd name="connsiteY7" fmla="*/ 8160169 h 10056134"/>
              <a:gd name="connsiteX8" fmla="*/ 54 w 10141707"/>
              <a:gd name="connsiteY8" fmla="*/ 5023500 h 10056134"/>
              <a:gd name="connsiteX0" fmla="*/ 54 w 10141509"/>
              <a:gd name="connsiteY0" fmla="*/ 5023500 h 10056134"/>
              <a:gd name="connsiteX1" fmla="*/ 1894859 w 10141509"/>
              <a:gd name="connsiteY1" fmla="*/ 1981437 h 10056134"/>
              <a:gd name="connsiteX2" fmla="*/ 5139037 w 10141509"/>
              <a:gd name="connsiteY2" fmla="*/ 2077 h 10056134"/>
              <a:gd name="connsiteX3" fmla="*/ 8067587 w 10141509"/>
              <a:gd name="connsiteY3" fmla="*/ 1815151 h 10056134"/>
              <a:gd name="connsiteX4" fmla="*/ 10139286 w 10141509"/>
              <a:gd name="connsiteY4" fmla="*/ 5085284 h 10056134"/>
              <a:gd name="connsiteX5" fmla="*/ 8334846 w 10141509"/>
              <a:gd name="connsiteY5" fmla="*/ 8042604 h 10056134"/>
              <a:gd name="connsiteX6" fmla="*/ 5536572 w 10141509"/>
              <a:gd name="connsiteY6" fmla="*/ 10055866 h 10056134"/>
              <a:gd name="connsiteX7" fmla="*/ 1868733 w 10141509"/>
              <a:gd name="connsiteY7" fmla="*/ 8160169 h 10056134"/>
              <a:gd name="connsiteX8" fmla="*/ 54 w 10141509"/>
              <a:gd name="connsiteY8" fmla="*/ 5023500 h 10056134"/>
              <a:gd name="connsiteX0" fmla="*/ 54 w 10139298"/>
              <a:gd name="connsiteY0" fmla="*/ 5023500 h 10056134"/>
              <a:gd name="connsiteX1" fmla="*/ 1894859 w 10139298"/>
              <a:gd name="connsiteY1" fmla="*/ 1981437 h 10056134"/>
              <a:gd name="connsiteX2" fmla="*/ 5139037 w 10139298"/>
              <a:gd name="connsiteY2" fmla="*/ 2077 h 10056134"/>
              <a:gd name="connsiteX3" fmla="*/ 8067587 w 10139298"/>
              <a:gd name="connsiteY3" fmla="*/ 1815151 h 10056134"/>
              <a:gd name="connsiteX4" fmla="*/ 10139286 w 10139298"/>
              <a:gd name="connsiteY4" fmla="*/ 5085284 h 10056134"/>
              <a:gd name="connsiteX5" fmla="*/ 8334846 w 10139298"/>
              <a:gd name="connsiteY5" fmla="*/ 8042604 h 10056134"/>
              <a:gd name="connsiteX6" fmla="*/ 5536572 w 10139298"/>
              <a:gd name="connsiteY6" fmla="*/ 10055866 h 10056134"/>
              <a:gd name="connsiteX7" fmla="*/ 1868733 w 10139298"/>
              <a:gd name="connsiteY7" fmla="*/ 8160169 h 10056134"/>
              <a:gd name="connsiteX8" fmla="*/ 54 w 10139298"/>
              <a:gd name="connsiteY8" fmla="*/ 5023500 h 10056134"/>
              <a:gd name="connsiteX0" fmla="*/ 54 w 10140192"/>
              <a:gd name="connsiteY0" fmla="*/ 5023500 h 10056134"/>
              <a:gd name="connsiteX1" fmla="*/ 1894859 w 10140192"/>
              <a:gd name="connsiteY1" fmla="*/ 1981437 h 10056134"/>
              <a:gd name="connsiteX2" fmla="*/ 5139037 w 10140192"/>
              <a:gd name="connsiteY2" fmla="*/ 2077 h 10056134"/>
              <a:gd name="connsiteX3" fmla="*/ 8067587 w 10140192"/>
              <a:gd name="connsiteY3" fmla="*/ 1815151 h 10056134"/>
              <a:gd name="connsiteX4" fmla="*/ 10139286 w 10140192"/>
              <a:gd name="connsiteY4" fmla="*/ 5085284 h 10056134"/>
              <a:gd name="connsiteX5" fmla="*/ 8334846 w 10140192"/>
              <a:gd name="connsiteY5" fmla="*/ 8042604 h 10056134"/>
              <a:gd name="connsiteX6" fmla="*/ 5536572 w 10140192"/>
              <a:gd name="connsiteY6" fmla="*/ 10055866 h 10056134"/>
              <a:gd name="connsiteX7" fmla="*/ 1868733 w 10140192"/>
              <a:gd name="connsiteY7" fmla="*/ 8160169 h 10056134"/>
              <a:gd name="connsiteX8" fmla="*/ 54 w 10140192"/>
              <a:gd name="connsiteY8" fmla="*/ 5023500 h 10056134"/>
              <a:gd name="connsiteX0" fmla="*/ 54 w 10140192"/>
              <a:gd name="connsiteY0" fmla="*/ 5023500 h 10154965"/>
              <a:gd name="connsiteX1" fmla="*/ 1894859 w 10140192"/>
              <a:gd name="connsiteY1" fmla="*/ 1981437 h 10154965"/>
              <a:gd name="connsiteX2" fmla="*/ 5139037 w 10140192"/>
              <a:gd name="connsiteY2" fmla="*/ 2077 h 10154965"/>
              <a:gd name="connsiteX3" fmla="*/ 8067587 w 10140192"/>
              <a:gd name="connsiteY3" fmla="*/ 1815151 h 10154965"/>
              <a:gd name="connsiteX4" fmla="*/ 10139286 w 10140192"/>
              <a:gd name="connsiteY4" fmla="*/ 5085284 h 10154965"/>
              <a:gd name="connsiteX5" fmla="*/ 8334846 w 10140192"/>
              <a:gd name="connsiteY5" fmla="*/ 8042604 h 10154965"/>
              <a:gd name="connsiteX6" fmla="*/ 5178226 w 10140192"/>
              <a:gd name="connsiteY6" fmla="*/ 10154720 h 10154965"/>
              <a:gd name="connsiteX7" fmla="*/ 1868733 w 10140192"/>
              <a:gd name="connsiteY7" fmla="*/ 8160169 h 10154965"/>
              <a:gd name="connsiteX8" fmla="*/ 54 w 10140192"/>
              <a:gd name="connsiteY8" fmla="*/ 5023500 h 10154965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3857 w 10143995"/>
              <a:gd name="connsiteY0" fmla="*/ 5023500 h 10155931"/>
              <a:gd name="connsiteX1" fmla="*/ 1898662 w 10143995"/>
              <a:gd name="connsiteY1" fmla="*/ 1981437 h 10155931"/>
              <a:gd name="connsiteX2" fmla="*/ 5142840 w 10143995"/>
              <a:gd name="connsiteY2" fmla="*/ 2077 h 10155931"/>
              <a:gd name="connsiteX3" fmla="*/ 8071390 w 10143995"/>
              <a:gd name="connsiteY3" fmla="*/ 1815151 h 10155931"/>
              <a:gd name="connsiteX4" fmla="*/ 10143089 w 10143995"/>
              <a:gd name="connsiteY4" fmla="*/ 5085284 h 10155931"/>
              <a:gd name="connsiteX5" fmla="*/ 8338649 w 10143995"/>
              <a:gd name="connsiteY5" fmla="*/ 8042604 h 10155931"/>
              <a:gd name="connsiteX6" fmla="*/ 5182029 w 10143995"/>
              <a:gd name="connsiteY6" fmla="*/ 10154720 h 10155931"/>
              <a:gd name="connsiteX7" fmla="*/ 1872536 w 10143995"/>
              <a:gd name="connsiteY7" fmla="*/ 8160169 h 10155931"/>
              <a:gd name="connsiteX8" fmla="*/ 3857 w 10143995"/>
              <a:gd name="connsiteY8" fmla="*/ 5023500 h 10155931"/>
              <a:gd name="connsiteX0" fmla="*/ 3857 w 10143995"/>
              <a:gd name="connsiteY0" fmla="*/ 5023500 h 10155907"/>
              <a:gd name="connsiteX1" fmla="*/ 1898662 w 10143995"/>
              <a:gd name="connsiteY1" fmla="*/ 1981437 h 10155907"/>
              <a:gd name="connsiteX2" fmla="*/ 5142840 w 10143995"/>
              <a:gd name="connsiteY2" fmla="*/ 2077 h 10155907"/>
              <a:gd name="connsiteX3" fmla="*/ 8071390 w 10143995"/>
              <a:gd name="connsiteY3" fmla="*/ 1815151 h 10155907"/>
              <a:gd name="connsiteX4" fmla="*/ 10143089 w 10143995"/>
              <a:gd name="connsiteY4" fmla="*/ 5085284 h 10155907"/>
              <a:gd name="connsiteX5" fmla="*/ 8338649 w 10143995"/>
              <a:gd name="connsiteY5" fmla="*/ 8042604 h 10155907"/>
              <a:gd name="connsiteX6" fmla="*/ 5182029 w 10143995"/>
              <a:gd name="connsiteY6" fmla="*/ 10154720 h 10155907"/>
              <a:gd name="connsiteX7" fmla="*/ 1872536 w 10143995"/>
              <a:gd name="connsiteY7" fmla="*/ 8160169 h 10155907"/>
              <a:gd name="connsiteX8" fmla="*/ 3857 w 10143995"/>
              <a:gd name="connsiteY8" fmla="*/ 5023500 h 10155907"/>
              <a:gd name="connsiteX0" fmla="*/ 57 w 10140195"/>
              <a:gd name="connsiteY0" fmla="*/ 5023500 h 10155907"/>
              <a:gd name="connsiteX1" fmla="*/ 1894862 w 10140195"/>
              <a:gd name="connsiteY1" fmla="*/ 1981437 h 10155907"/>
              <a:gd name="connsiteX2" fmla="*/ 5139040 w 10140195"/>
              <a:gd name="connsiteY2" fmla="*/ 2077 h 10155907"/>
              <a:gd name="connsiteX3" fmla="*/ 8067590 w 10140195"/>
              <a:gd name="connsiteY3" fmla="*/ 1815151 h 10155907"/>
              <a:gd name="connsiteX4" fmla="*/ 10139289 w 10140195"/>
              <a:gd name="connsiteY4" fmla="*/ 5085284 h 10155907"/>
              <a:gd name="connsiteX5" fmla="*/ 8334849 w 10140195"/>
              <a:gd name="connsiteY5" fmla="*/ 8042604 h 10155907"/>
              <a:gd name="connsiteX6" fmla="*/ 5178229 w 10140195"/>
              <a:gd name="connsiteY6" fmla="*/ 10154720 h 10155907"/>
              <a:gd name="connsiteX7" fmla="*/ 1868736 w 10140195"/>
              <a:gd name="connsiteY7" fmla="*/ 8160169 h 10155907"/>
              <a:gd name="connsiteX8" fmla="*/ 57 w 1014019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480 h 10155887"/>
              <a:gd name="connsiteX1" fmla="*/ 1895592 w 10140925"/>
              <a:gd name="connsiteY1" fmla="*/ 1981417 h 10155887"/>
              <a:gd name="connsiteX2" fmla="*/ 5139770 w 10140925"/>
              <a:gd name="connsiteY2" fmla="*/ 2057 h 10155887"/>
              <a:gd name="connsiteX3" fmla="*/ 8068320 w 10140925"/>
              <a:gd name="connsiteY3" fmla="*/ 1815131 h 10155887"/>
              <a:gd name="connsiteX4" fmla="*/ 10140019 w 10140925"/>
              <a:gd name="connsiteY4" fmla="*/ 5085264 h 10155887"/>
              <a:gd name="connsiteX5" fmla="*/ 8335579 w 10140925"/>
              <a:gd name="connsiteY5" fmla="*/ 8042584 h 10155887"/>
              <a:gd name="connsiteX6" fmla="*/ 5178959 w 10140925"/>
              <a:gd name="connsiteY6" fmla="*/ 10154700 h 10155887"/>
              <a:gd name="connsiteX7" fmla="*/ 1869466 w 10140925"/>
              <a:gd name="connsiteY7" fmla="*/ 8160149 h 10155887"/>
              <a:gd name="connsiteX8" fmla="*/ 787 w 10140925"/>
              <a:gd name="connsiteY8" fmla="*/ 5023480 h 10155887"/>
              <a:gd name="connsiteX0" fmla="*/ 787 w 10140925"/>
              <a:gd name="connsiteY0" fmla="*/ 5022720 h 10155127"/>
              <a:gd name="connsiteX1" fmla="*/ 1895592 w 10140925"/>
              <a:gd name="connsiteY1" fmla="*/ 1980657 h 10155127"/>
              <a:gd name="connsiteX2" fmla="*/ 5139770 w 10140925"/>
              <a:gd name="connsiteY2" fmla="*/ 1297 h 10155127"/>
              <a:gd name="connsiteX3" fmla="*/ 8068320 w 10140925"/>
              <a:gd name="connsiteY3" fmla="*/ 1814371 h 10155127"/>
              <a:gd name="connsiteX4" fmla="*/ 10140019 w 10140925"/>
              <a:gd name="connsiteY4" fmla="*/ 5084504 h 10155127"/>
              <a:gd name="connsiteX5" fmla="*/ 8335579 w 10140925"/>
              <a:gd name="connsiteY5" fmla="*/ 8041824 h 10155127"/>
              <a:gd name="connsiteX6" fmla="*/ 5178959 w 10140925"/>
              <a:gd name="connsiteY6" fmla="*/ 10153940 h 10155127"/>
              <a:gd name="connsiteX7" fmla="*/ 1869466 w 10140925"/>
              <a:gd name="connsiteY7" fmla="*/ 8159389 h 10155127"/>
              <a:gd name="connsiteX8" fmla="*/ 787 w 10140925"/>
              <a:gd name="connsiteY8" fmla="*/ 5022720 h 10155127"/>
              <a:gd name="connsiteX0" fmla="*/ 787 w 10140925"/>
              <a:gd name="connsiteY0" fmla="*/ 5022739 h 10155146"/>
              <a:gd name="connsiteX1" fmla="*/ 1895592 w 10140925"/>
              <a:gd name="connsiteY1" fmla="*/ 1980676 h 10155146"/>
              <a:gd name="connsiteX2" fmla="*/ 5139770 w 10140925"/>
              <a:gd name="connsiteY2" fmla="*/ 1316 h 10155146"/>
              <a:gd name="connsiteX3" fmla="*/ 8068320 w 10140925"/>
              <a:gd name="connsiteY3" fmla="*/ 1814390 h 10155146"/>
              <a:gd name="connsiteX4" fmla="*/ 10140019 w 10140925"/>
              <a:gd name="connsiteY4" fmla="*/ 5084523 h 10155146"/>
              <a:gd name="connsiteX5" fmla="*/ 8335579 w 10140925"/>
              <a:gd name="connsiteY5" fmla="*/ 8041843 h 10155146"/>
              <a:gd name="connsiteX6" fmla="*/ 5178959 w 10140925"/>
              <a:gd name="connsiteY6" fmla="*/ 10153959 h 10155146"/>
              <a:gd name="connsiteX7" fmla="*/ 1869466 w 10140925"/>
              <a:gd name="connsiteY7" fmla="*/ 8159408 h 10155146"/>
              <a:gd name="connsiteX8" fmla="*/ 787 w 10140925"/>
              <a:gd name="connsiteY8" fmla="*/ 5022739 h 10155146"/>
              <a:gd name="connsiteX0" fmla="*/ 787 w 10140925"/>
              <a:gd name="connsiteY0" fmla="*/ 5021567 h 10153974"/>
              <a:gd name="connsiteX1" fmla="*/ 1895592 w 10140925"/>
              <a:gd name="connsiteY1" fmla="*/ 1979504 h 10153974"/>
              <a:gd name="connsiteX2" fmla="*/ 5139770 w 10140925"/>
              <a:gd name="connsiteY2" fmla="*/ 144 h 10153974"/>
              <a:gd name="connsiteX3" fmla="*/ 8068320 w 10140925"/>
              <a:gd name="connsiteY3" fmla="*/ 1813218 h 10153974"/>
              <a:gd name="connsiteX4" fmla="*/ 10140019 w 10140925"/>
              <a:gd name="connsiteY4" fmla="*/ 5083351 h 10153974"/>
              <a:gd name="connsiteX5" fmla="*/ 8335579 w 10140925"/>
              <a:gd name="connsiteY5" fmla="*/ 8040671 h 10153974"/>
              <a:gd name="connsiteX6" fmla="*/ 5178959 w 10140925"/>
              <a:gd name="connsiteY6" fmla="*/ 10152787 h 10153974"/>
              <a:gd name="connsiteX7" fmla="*/ 1869466 w 10140925"/>
              <a:gd name="connsiteY7" fmla="*/ 8158236 h 10153974"/>
              <a:gd name="connsiteX8" fmla="*/ 787 w 10140925"/>
              <a:gd name="connsiteY8" fmla="*/ 5021567 h 10153974"/>
              <a:gd name="connsiteX0" fmla="*/ 787 w 10140925"/>
              <a:gd name="connsiteY0" fmla="*/ 5015305 h 10147712"/>
              <a:gd name="connsiteX1" fmla="*/ 1895592 w 10140925"/>
              <a:gd name="connsiteY1" fmla="*/ 1973242 h 10147712"/>
              <a:gd name="connsiteX2" fmla="*/ 5039562 w 10140925"/>
              <a:gd name="connsiteY2" fmla="*/ 145 h 10147712"/>
              <a:gd name="connsiteX3" fmla="*/ 8068320 w 10140925"/>
              <a:gd name="connsiteY3" fmla="*/ 1806956 h 10147712"/>
              <a:gd name="connsiteX4" fmla="*/ 10140019 w 10140925"/>
              <a:gd name="connsiteY4" fmla="*/ 5077089 h 10147712"/>
              <a:gd name="connsiteX5" fmla="*/ 8335579 w 10140925"/>
              <a:gd name="connsiteY5" fmla="*/ 8034409 h 10147712"/>
              <a:gd name="connsiteX6" fmla="*/ 5178959 w 10140925"/>
              <a:gd name="connsiteY6" fmla="*/ 10146525 h 10147712"/>
              <a:gd name="connsiteX7" fmla="*/ 1869466 w 10140925"/>
              <a:gd name="connsiteY7" fmla="*/ 8151974 h 10147712"/>
              <a:gd name="connsiteX8" fmla="*/ 787 w 10140925"/>
              <a:gd name="connsiteY8" fmla="*/ 5015305 h 10147712"/>
              <a:gd name="connsiteX0" fmla="*/ 787 w 10140925"/>
              <a:gd name="connsiteY0" fmla="*/ 5015164 h 10147571"/>
              <a:gd name="connsiteX1" fmla="*/ 1895592 w 10140925"/>
              <a:gd name="connsiteY1" fmla="*/ 1973101 h 10147571"/>
              <a:gd name="connsiteX2" fmla="*/ 5039562 w 10140925"/>
              <a:gd name="connsiteY2" fmla="*/ 4 h 10147571"/>
              <a:gd name="connsiteX3" fmla="*/ 8068320 w 10140925"/>
              <a:gd name="connsiteY3" fmla="*/ 1806815 h 10147571"/>
              <a:gd name="connsiteX4" fmla="*/ 10140019 w 10140925"/>
              <a:gd name="connsiteY4" fmla="*/ 5076948 h 10147571"/>
              <a:gd name="connsiteX5" fmla="*/ 8335579 w 10140925"/>
              <a:gd name="connsiteY5" fmla="*/ 8034268 h 10147571"/>
              <a:gd name="connsiteX6" fmla="*/ 5178959 w 10140925"/>
              <a:gd name="connsiteY6" fmla="*/ 10146384 h 10147571"/>
              <a:gd name="connsiteX7" fmla="*/ 1869466 w 10140925"/>
              <a:gd name="connsiteY7" fmla="*/ 8151833 h 10147571"/>
              <a:gd name="connsiteX8" fmla="*/ 787 w 10140925"/>
              <a:gd name="connsiteY8" fmla="*/ 5015164 h 10147571"/>
              <a:gd name="connsiteX0" fmla="*/ 787 w 10140079"/>
              <a:gd name="connsiteY0" fmla="*/ 5015164 h 10147571"/>
              <a:gd name="connsiteX1" fmla="*/ 1895592 w 10140079"/>
              <a:gd name="connsiteY1" fmla="*/ 1973101 h 10147571"/>
              <a:gd name="connsiteX2" fmla="*/ 5039562 w 10140079"/>
              <a:gd name="connsiteY2" fmla="*/ 4 h 10147571"/>
              <a:gd name="connsiteX3" fmla="*/ 8068320 w 10140079"/>
              <a:gd name="connsiteY3" fmla="*/ 1806815 h 10147571"/>
              <a:gd name="connsiteX4" fmla="*/ 10140019 w 10140079"/>
              <a:gd name="connsiteY4" fmla="*/ 5076948 h 10147571"/>
              <a:gd name="connsiteX5" fmla="*/ 8335579 w 10140079"/>
              <a:gd name="connsiteY5" fmla="*/ 8034268 h 10147571"/>
              <a:gd name="connsiteX6" fmla="*/ 5178959 w 10140079"/>
              <a:gd name="connsiteY6" fmla="*/ 10146384 h 10147571"/>
              <a:gd name="connsiteX7" fmla="*/ 1869466 w 10140079"/>
              <a:gd name="connsiteY7" fmla="*/ 8151833 h 10147571"/>
              <a:gd name="connsiteX8" fmla="*/ 787 w 10140079"/>
              <a:gd name="connsiteY8" fmla="*/ 5015164 h 10147571"/>
              <a:gd name="connsiteX0" fmla="*/ 787 w 10142684"/>
              <a:gd name="connsiteY0" fmla="*/ 5015164 h 10147571"/>
              <a:gd name="connsiteX1" fmla="*/ 1895592 w 10142684"/>
              <a:gd name="connsiteY1" fmla="*/ 1973101 h 10147571"/>
              <a:gd name="connsiteX2" fmla="*/ 5039562 w 10142684"/>
              <a:gd name="connsiteY2" fmla="*/ 4 h 10147571"/>
              <a:gd name="connsiteX3" fmla="*/ 8068320 w 10142684"/>
              <a:gd name="connsiteY3" fmla="*/ 1806815 h 10147571"/>
              <a:gd name="connsiteX4" fmla="*/ 10140019 w 10142684"/>
              <a:gd name="connsiteY4" fmla="*/ 5076948 h 10147571"/>
              <a:gd name="connsiteX5" fmla="*/ 8335579 w 10142684"/>
              <a:gd name="connsiteY5" fmla="*/ 8034268 h 10147571"/>
              <a:gd name="connsiteX6" fmla="*/ 5178959 w 10142684"/>
              <a:gd name="connsiteY6" fmla="*/ 10146384 h 10147571"/>
              <a:gd name="connsiteX7" fmla="*/ 1869466 w 10142684"/>
              <a:gd name="connsiteY7" fmla="*/ 8151833 h 10147571"/>
              <a:gd name="connsiteX8" fmla="*/ 787 w 10142684"/>
              <a:gd name="connsiteY8" fmla="*/ 5015164 h 10147571"/>
              <a:gd name="connsiteX0" fmla="*/ 787 w 10130180"/>
              <a:gd name="connsiteY0" fmla="*/ 5015164 h 10147571"/>
              <a:gd name="connsiteX1" fmla="*/ 1895592 w 10130180"/>
              <a:gd name="connsiteY1" fmla="*/ 1973101 h 10147571"/>
              <a:gd name="connsiteX2" fmla="*/ 5039562 w 10130180"/>
              <a:gd name="connsiteY2" fmla="*/ 4 h 10147571"/>
              <a:gd name="connsiteX3" fmla="*/ 8068320 w 10130180"/>
              <a:gd name="connsiteY3" fmla="*/ 1806815 h 10147571"/>
              <a:gd name="connsiteX4" fmla="*/ 10127493 w 10130180"/>
              <a:gd name="connsiteY4" fmla="*/ 5095737 h 10147571"/>
              <a:gd name="connsiteX5" fmla="*/ 8335579 w 10130180"/>
              <a:gd name="connsiteY5" fmla="*/ 8034268 h 10147571"/>
              <a:gd name="connsiteX6" fmla="*/ 5178959 w 10130180"/>
              <a:gd name="connsiteY6" fmla="*/ 10146384 h 10147571"/>
              <a:gd name="connsiteX7" fmla="*/ 1869466 w 10130180"/>
              <a:gd name="connsiteY7" fmla="*/ 8151833 h 10147571"/>
              <a:gd name="connsiteX8" fmla="*/ 787 w 10130180"/>
              <a:gd name="connsiteY8" fmla="*/ 5015164 h 10147571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243"/>
              <a:gd name="connsiteY0" fmla="*/ 5015164 h 10146587"/>
              <a:gd name="connsiteX1" fmla="*/ 1895592 w 10129243"/>
              <a:gd name="connsiteY1" fmla="*/ 1973101 h 10146587"/>
              <a:gd name="connsiteX2" fmla="*/ 5039562 w 10129243"/>
              <a:gd name="connsiteY2" fmla="*/ 4 h 10146587"/>
              <a:gd name="connsiteX3" fmla="*/ 8068320 w 10129243"/>
              <a:gd name="connsiteY3" fmla="*/ 1806815 h 10146587"/>
              <a:gd name="connsiteX4" fmla="*/ 10127493 w 10129243"/>
              <a:gd name="connsiteY4" fmla="*/ 5095737 h 10146587"/>
              <a:gd name="connsiteX5" fmla="*/ 8354931 w 10129243"/>
              <a:gd name="connsiteY5" fmla="*/ 8043945 h 10146587"/>
              <a:gd name="connsiteX6" fmla="*/ 5178959 w 10129243"/>
              <a:gd name="connsiteY6" fmla="*/ 10146384 h 10146587"/>
              <a:gd name="connsiteX7" fmla="*/ 1869466 w 10129243"/>
              <a:gd name="connsiteY7" fmla="*/ 8151833 h 10146587"/>
              <a:gd name="connsiteX8" fmla="*/ 787 w 10129243"/>
              <a:gd name="connsiteY8" fmla="*/ 5015164 h 10146587"/>
              <a:gd name="connsiteX0" fmla="*/ 787 w 10128135"/>
              <a:gd name="connsiteY0" fmla="*/ 5015164 h 10146587"/>
              <a:gd name="connsiteX1" fmla="*/ 1895592 w 10128135"/>
              <a:gd name="connsiteY1" fmla="*/ 1973101 h 10146587"/>
              <a:gd name="connsiteX2" fmla="*/ 5039562 w 10128135"/>
              <a:gd name="connsiteY2" fmla="*/ 4 h 10146587"/>
              <a:gd name="connsiteX3" fmla="*/ 8068320 w 10128135"/>
              <a:gd name="connsiteY3" fmla="*/ 1806815 h 10146587"/>
              <a:gd name="connsiteX4" fmla="*/ 10127493 w 10128135"/>
              <a:gd name="connsiteY4" fmla="*/ 5095737 h 10146587"/>
              <a:gd name="connsiteX5" fmla="*/ 8354931 w 10128135"/>
              <a:gd name="connsiteY5" fmla="*/ 8043945 h 10146587"/>
              <a:gd name="connsiteX6" fmla="*/ 5178959 w 10128135"/>
              <a:gd name="connsiteY6" fmla="*/ 10146384 h 10146587"/>
              <a:gd name="connsiteX7" fmla="*/ 1869466 w 10128135"/>
              <a:gd name="connsiteY7" fmla="*/ 8151833 h 10146587"/>
              <a:gd name="connsiteX8" fmla="*/ 787 w 10128135"/>
              <a:gd name="connsiteY8" fmla="*/ 5015164 h 10146587"/>
              <a:gd name="connsiteX0" fmla="*/ 787 w 10128212"/>
              <a:gd name="connsiteY0" fmla="*/ 5015164 h 10146587"/>
              <a:gd name="connsiteX1" fmla="*/ 1895592 w 10128212"/>
              <a:gd name="connsiteY1" fmla="*/ 1973101 h 10146587"/>
              <a:gd name="connsiteX2" fmla="*/ 5039562 w 10128212"/>
              <a:gd name="connsiteY2" fmla="*/ 4 h 10146587"/>
              <a:gd name="connsiteX3" fmla="*/ 8068320 w 10128212"/>
              <a:gd name="connsiteY3" fmla="*/ 1806815 h 10146587"/>
              <a:gd name="connsiteX4" fmla="*/ 10127493 w 10128212"/>
              <a:gd name="connsiteY4" fmla="*/ 5095737 h 10146587"/>
              <a:gd name="connsiteX5" fmla="*/ 8354931 w 10128212"/>
              <a:gd name="connsiteY5" fmla="*/ 8043945 h 10146587"/>
              <a:gd name="connsiteX6" fmla="*/ 5178959 w 10128212"/>
              <a:gd name="connsiteY6" fmla="*/ 10146384 h 10146587"/>
              <a:gd name="connsiteX7" fmla="*/ 1869466 w 10128212"/>
              <a:gd name="connsiteY7" fmla="*/ 8151833 h 10146587"/>
              <a:gd name="connsiteX8" fmla="*/ 787 w 10128212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8171"/>
              <a:gd name="connsiteY0" fmla="*/ 5015164 h 10146394"/>
              <a:gd name="connsiteX1" fmla="*/ 1895592 w 10128171"/>
              <a:gd name="connsiteY1" fmla="*/ 1973101 h 10146394"/>
              <a:gd name="connsiteX2" fmla="*/ 5039562 w 10128171"/>
              <a:gd name="connsiteY2" fmla="*/ 4 h 10146394"/>
              <a:gd name="connsiteX3" fmla="*/ 8068320 w 10128171"/>
              <a:gd name="connsiteY3" fmla="*/ 1806815 h 10146394"/>
              <a:gd name="connsiteX4" fmla="*/ 10127493 w 10128171"/>
              <a:gd name="connsiteY4" fmla="*/ 5095737 h 10146394"/>
              <a:gd name="connsiteX5" fmla="*/ 8262099 w 10128171"/>
              <a:gd name="connsiteY5" fmla="*/ 8127495 h 10146394"/>
              <a:gd name="connsiteX6" fmla="*/ 5178959 w 10128171"/>
              <a:gd name="connsiteY6" fmla="*/ 10146384 h 10146394"/>
              <a:gd name="connsiteX7" fmla="*/ 1869466 w 10128171"/>
              <a:gd name="connsiteY7" fmla="*/ 8151833 h 10146394"/>
              <a:gd name="connsiteX8" fmla="*/ 787 w 10128171"/>
              <a:gd name="connsiteY8" fmla="*/ 5015164 h 10146394"/>
              <a:gd name="connsiteX0" fmla="*/ 787 w 10128274"/>
              <a:gd name="connsiteY0" fmla="*/ 5015164 h 10146394"/>
              <a:gd name="connsiteX1" fmla="*/ 1895592 w 10128274"/>
              <a:gd name="connsiteY1" fmla="*/ 1973101 h 10146394"/>
              <a:gd name="connsiteX2" fmla="*/ 5039562 w 10128274"/>
              <a:gd name="connsiteY2" fmla="*/ 4 h 10146394"/>
              <a:gd name="connsiteX3" fmla="*/ 8068320 w 10128274"/>
              <a:gd name="connsiteY3" fmla="*/ 1806815 h 10146394"/>
              <a:gd name="connsiteX4" fmla="*/ 10127493 w 10128274"/>
              <a:gd name="connsiteY4" fmla="*/ 5095737 h 10146394"/>
              <a:gd name="connsiteX5" fmla="*/ 8262099 w 10128274"/>
              <a:gd name="connsiteY5" fmla="*/ 8127495 h 10146394"/>
              <a:gd name="connsiteX6" fmla="*/ 5178959 w 10128274"/>
              <a:gd name="connsiteY6" fmla="*/ 10146384 h 10146394"/>
              <a:gd name="connsiteX7" fmla="*/ 1869466 w 10128274"/>
              <a:gd name="connsiteY7" fmla="*/ 8151833 h 10146394"/>
              <a:gd name="connsiteX8" fmla="*/ 787 w 10128274"/>
              <a:gd name="connsiteY8" fmla="*/ 5015164 h 10146394"/>
              <a:gd name="connsiteX0" fmla="*/ 787 w 10129368"/>
              <a:gd name="connsiteY0" fmla="*/ 5015164 h 10146394"/>
              <a:gd name="connsiteX1" fmla="*/ 1895592 w 10129368"/>
              <a:gd name="connsiteY1" fmla="*/ 1973101 h 10146394"/>
              <a:gd name="connsiteX2" fmla="*/ 5039562 w 10129368"/>
              <a:gd name="connsiteY2" fmla="*/ 4 h 10146394"/>
              <a:gd name="connsiteX3" fmla="*/ 8068320 w 10129368"/>
              <a:gd name="connsiteY3" fmla="*/ 1806815 h 10146394"/>
              <a:gd name="connsiteX4" fmla="*/ 10127493 w 10129368"/>
              <a:gd name="connsiteY4" fmla="*/ 5095737 h 10146394"/>
              <a:gd name="connsiteX5" fmla="*/ 8262099 w 10129368"/>
              <a:gd name="connsiteY5" fmla="*/ 8127495 h 10146394"/>
              <a:gd name="connsiteX6" fmla="*/ 5178959 w 10129368"/>
              <a:gd name="connsiteY6" fmla="*/ 10146384 h 10146394"/>
              <a:gd name="connsiteX7" fmla="*/ 1869466 w 10129368"/>
              <a:gd name="connsiteY7" fmla="*/ 8151833 h 10146394"/>
              <a:gd name="connsiteX8" fmla="*/ 787 w 10129368"/>
              <a:gd name="connsiteY8" fmla="*/ 5015164 h 10146394"/>
              <a:gd name="connsiteX0" fmla="*/ 787 w 10211939"/>
              <a:gd name="connsiteY0" fmla="*/ 5015164 h 10146394"/>
              <a:gd name="connsiteX1" fmla="*/ 1895592 w 10211939"/>
              <a:gd name="connsiteY1" fmla="*/ 1973101 h 10146394"/>
              <a:gd name="connsiteX2" fmla="*/ 5039562 w 10211939"/>
              <a:gd name="connsiteY2" fmla="*/ 4 h 10146394"/>
              <a:gd name="connsiteX3" fmla="*/ 8068320 w 10211939"/>
              <a:gd name="connsiteY3" fmla="*/ 1806815 h 10146394"/>
              <a:gd name="connsiteX4" fmla="*/ 10127493 w 10211939"/>
              <a:gd name="connsiteY4" fmla="*/ 5095737 h 10146394"/>
              <a:gd name="connsiteX5" fmla="*/ 9663282 w 10211939"/>
              <a:gd name="connsiteY5" fmla="*/ 6635547 h 10146394"/>
              <a:gd name="connsiteX6" fmla="*/ 8262099 w 10211939"/>
              <a:gd name="connsiteY6" fmla="*/ 8127495 h 10146394"/>
              <a:gd name="connsiteX7" fmla="*/ 5178959 w 10211939"/>
              <a:gd name="connsiteY7" fmla="*/ 10146384 h 10146394"/>
              <a:gd name="connsiteX8" fmla="*/ 1869466 w 10211939"/>
              <a:gd name="connsiteY8" fmla="*/ 8151833 h 10146394"/>
              <a:gd name="connsiteX9" fmla="*/ 787 w 10211939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61391"/>
              <a:gd name="connsiteX1" fmla="*/ 1895592 w 10129010"/>
              <a:gd name="connsiteY1" fmla="*/ 1973101 h 10161391"/>
              <a:gd name="connsiteX2" fmla="*/ 5039562 w 10129010"/>
              <a:gd name="connsiteY2" fmla="*/ 4 h 10161391"/>
              <a:gd name="connsiteX3" fmla="*/ 8068320 w 10129010"/>
              <a:gd name="connsiteY3" fmla="*/ 1806815 h 10161391"/>
              <a:gd name="connsiteX4" fmla="*/ 10127493 w 10129010"/>
              <a:gd name="connsiteY4" fmla="*/ 5095737 h 10161391"/>
              <a:gd name="connsiteX5" fmla="*/ 9663282 w 10129010"/>
              <a:gd name="connsiteY5" fmla="*/ 6635547 h 10161391"/>
              <a:gd name="connsiteX6" fmla="*/ 8262099 w 10129010"/>
              <a:gd name="connsiteY6" fmla="*/ 8127495 h 10161391"/>
              <a:gd name="connsiteX7" fmla="*/ 5178959 w 10129010"/>
              <a:gd name="connsiteY7" fmla="*/ 10146384 h 10161391"/>
              <a:gd name="connsiteX8" fmla="*/ 1869466 w 10129010"/>
              <a:gd name="connsiteY8" fmla="*/ 8151833 h 10161391"/>
              <a:gd name="connsiteX9" fmla="*/ 787 w 10129010"/>
              <a:gd name="connsiteY9" fmla="*/ 5015164 h 10161391"/>
              <a:gd name="connsiteX0" fmla="*/ 787 w 10129010"/>
              <a:gd name="connsiteY0" fmla="*/ 5015164 h 10165212"/>
              <a:gd name="connsiteX1" fmla="*/ 1895592 w 10129010"/>
              <a:gd name="connsiteY1" fmla="*/ 1973101 h 10165212"/>
              <a:gd name="connsiteX2" fmla="*/ 5039562 w 10129010"/>
              <a:gd name="connsiteY2" fmla="*/ 4 h 10165212"/>
              <a:gd name="connsiteX3" fmla="*/ 8068320 w 10129010"/>
              <a:gd name="connsiteY3" fmla="*/ 1806815 h 10165212"/>
              <a:gd name="connsiteX4" fmla="*/ 10127493 w 10129010"/>
              <a:gd name="connsiteY4" fmla="*/ 5095737 h 10165212"/>
              <a:gd name="connsiteX5" fmla="*/ 9663282 w 10129010"/>
              <a:gd name="connsiteY5" fmla="*/ 6635547 h 10165212"/>
              <a:gd name="connsiteX6" fmla="*/ 8262099 w 10129010"/>
              <a:gd name="connsiteY6" fmla="*/ 8127495 h 10165212"/>
              <a:gd name="connsiteX7" fmla="*/ 5178959 w 10129010"/>
              <a:gd name="connsiteY7" fmla="*/ 10146384 h 10165212"/>
              <a:gd name="connsiteX8" fmla="*/ 1869466 w 10129010"/>
              <a:gd name="connsiteY8" fmla="*/ 8151833 h 10165212"/>
              <a:gd name="connsiteX9" fmla="*/ 787 w 10129010"/>
              <a:gd name="connsiteY9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32097"/>
              <a:gd name="connsiteY0" fmla="*/ 5015164 h 10165212"/>
              <a:gd name="connsiteX1" fmla="*/ 1895592 w 10132097"/>
              <a:gd name="connsiteY1" fmla="*/ 1973101 h 10165212"/>
              <a:gd name="connsiteX2" fmla="*/ 5039562 w 10132097"/>
              <a:gd name="connsiteY2" fmla="*/ 4 h 10165212"/>
              <a:gd name="connsiteX3" fmla="*/ 8068320 w 10132097"/>
              <a:gd name="connsiteY3" fmla="*/ 1806815 h 10165212"/>
              <a:gd name="connsiteX4" fmla="*/ 9524033 w 10132097"/>
              <a:gd name="connsiteY4" fmla="*/ 3279652 h 10165212"/>
              <a:gd name="connsiteX5" fmla="*/ 10127493 w 10132097"/>
              <a:gd name="connsiteY5" fmla="*/ 5095737 h 10165212"/>
              <a:gd name="connsiteX6" fmla="*/ 9663282 w 10132097"/>
              <a:gd name="connsiteY6" fmla="*/ 6635547 h 10165212"/>
              <a:gd name="connsiteX7" fmla="*/ 8262099 w 10132097"/>
              <a:gd name="connsiteY7" fmla="*/ 8127495 h 10165212"/>
              <a:gd name="connsiteX8" fmla="*/ 5178959 w 10132097"/>
              <a:gd name="connsiteY8" fmla="*/ 10146384 h 10165212"/>
              <a:gd name="connsiteX9" fmla="*/ 1869466 w 10132097"/>
              <a:gd name="connsiteY9" fmla="*/ 8151833 h 10165212"/>
              <a:gd name="connsiteX10" fmla="*/ 787 w 10132097"/>
              <a:gd name="connsiteY10" fmla="*/ 5015164 h 10165212"/>
              <a:gd name="connsiteX0" fmla="*/ 787 w 10128369"/>
              <a:gd name="connsiteY0" fmla="*/ 5015164 h 10165212"/>
              <a:gd name="connsiteX1" fmla="*/ 1895592 w 10128369"/>
              <a:gd name="connsiteY1" fmla="*/ 1973101 h 10165212"/>
              <a:gd name="connsiteX2" fmla="*/ 5039562 w 10128369"/>
              <a:gd name="connsiteY2" fmla="*/ 4 h 10165212"/>
              <a:gd name="connsiteX3" fmla="*/ 8068320 w 10128369"/>
              <a:gd name="connsiteY3" fmla="*/ 1806815 h 10165212"/>
              <a:gd name="connsiteX4" fmla="*/ 9524033 w 10128369"/>
              <a:gd name="connsiteY4" fmla="*/ 3279652 h 10165212"/>
              <a:gd name="connsiteX5" fmla="*/ 10127493 w 10128369"/>
              <a:gd name="connsiteY5" fmla="*/ 5095737 h 10165212"/>
              <a:gd name="connsiteX6" fmla="*/ 9663282 w 10128369"/>
              <a:gd name="connsiteY6" fmla="*/ 6635547 h 10165212"/>
              <a:gd name="connsiteX7" fmla="*/ 8262099 w 10128369"/>
              <a:gd name="connsiteY7" fmla="*/ 8127495 h 10165212"/>
              <a:gd name="connsiteX8" fmla="*/ 5178959 w 10128369"/>
              <a:gd name="connsiteY8" fmla="*/ 10146384 h 10165212"/>
              <a:gd name="connsiteX9" fmla="*/ 1869466 w 10128369"/>
              <a:gd name="connsiteY9" fmla="*/ 8151833 h 10165212"/>
              <a:gd name="connsiteX10" fmla="*/ 787 w 10128369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77 w 10128665"/>
              <a:gd name="connsiteY0" fmla="*/ 5015424 h 10165472"/>
              <a:gd name="connsiteX1" fmla="*/ 1895582 w 10128665"/>
              <a:gd name="connsiteY1" fmla="*/ 1973361 h 10165472"/>
              <a:gd name="connsiteX2" fmla="*/ 5039552 w 10128665"/>
              <a:gd name="connsiteY2" fmla="*/ 264 h 10165472"/>
              <a:gd name="connsiteX3" fmla="*/ 8068310 w 10128665"/>
              <a:gd name="connsiteY3" fmla="*/ 1807075 h 10165472"/>
              <a:gd name="connsiteX4" fmla="*/ 9524023 w 10128665"/>
              <a:gd name="connsiteY4" fmla="*/ 3279912 h 10165472"/>
              <a:gd name="connsiteX5" fmla="*/ 10127483 w 10128665"/>
              <a:gd name="connsiteY5" fmla="*/ 5095997 h 10165472"/>
              <a:gd name="connsiteX6" fmla="*/ 9663272 w 10128665"/>
              <a:gd name="connsiteY6" fmla="*/ 6635807 h 10165472"/>
              <a:gd name="connsiteX7" fmla="*/ 8262089 w 10128665"/>
              <a:gd name="connsiteY7" fmla="*/ 8127755 h 10165472"/>
              <a:gd name="connsiteX8" fmla="*/ 5178949 w 10128665"/>
              <a:gd name="connsiteY8" fmla="*/ 10146644 h 10165472"/>
              <a:gd name="connsiteX9" fmla="*/ 1869456 w 10128665"/>
              <a:gd name="connsiteY9" fmla="*/ 8152093 h 10165472"/>
              <a:gd name="connsiteX10" fmla="*/ 777 w 10128665"/>
              <a:gd name="connsiteY10" fmla="*/ 5015424 h 10165472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81 w 10128669"/>
              <a:gd name="connsiteY0" fmla="*/ 5015424 h 10165653"/>
              <a:gd name="connsiteX1" fmla="*/ 1895586 w 10128669"/>
              <a:gd name="connsiteY1" fmla="*/ 1973361 h 10165653"/>
              <a:gd name="connsiteX2" fmla="*/ 5039556 w 10128669"/>
              <a:gd name="connsiteY2" fmla="*/ 264 h 10165653"/>
              <a:gd name="connsiteX3" fmla="*/ 8068314 w 10128669"/>
              <a:gd name="connsiteY3" fmla="*/ 1807075 h 10165653"/>
              <a:gd name="connsiteX4" fmla="*/ 9524027 w 10128669"/>
              <a:gd name="connsiteY4" fmla="*/ 3279912 h 10165653"/>
              <a:gd name="connsiteX5" fmla="*/ 10127487 w 10128669"/>
              <a:gd name="connsiteY5" fmla="*/ 5095997 h 10165653"/>
              <a:gd name="connsiteX6" fmla="*/ 9663276 w 10128669"/>
              <a:gd name="connsiteY6" fmla="*/ 6635807 h 10165653"/>
              <a:gd name="connsiteX7" fmla="*/ 8262093 w 10128669"/>
              <a:gd name="connsiteY7" fmla="*/ 8127755 h 10165653"/>
              <a:gd name="connsiteX8" fmla="*/ 5178953 w 10128669"/>
              <a:gd name="connsiteY8" fmla="*/ 10146644 h 10165653"/>
              <a:gd name="connsiteX9" fmla="*/ 1869460 w 10128669"/>
              <a:gd name="connsiteY9" fmla="*/ 8152093 h 10165653"/>
              <a:gd name="connsiteX10" fmla="*/ 781 w 10128669"/>
              <a:gd name="connsiteY10" fmla="*/ 5015424 h 10165653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77 w 10128665"/>
              <a:gd name="connsiteY0" fmla="*/ 5015424 h 10154591"/>
              <a:gd name="connsiteX1" fmla="*/ 1895582 w 10128665"/>
              <a:gd name="connsiteY1" fmla="*/ 1973361 h 10154591"/>
              <a:gd name="connsiteX2" fmla="*/ 5039552 w 10128665"/>
              <a:gd name="connsiteY2" fmla="*/ 264 h 10154591"/>
              <a:gd name="connsiteX3" fmla="*/ 8068310 w 10128665"/>
              <a:gd name="connsiteY3" fmla="*/ 1807075 h 10154591"/>
              <a:gd name="connsiteX4" fmla="*/ 9524023 w 10128665"/>
              <a:gd name="connsiteY4" fmla="*/ 3279912 h 10154591"/>
              <a:gd name="connsiteX5" fmla="*/ 10127483 w 10128665"/>
              <a:gd name="connsiteY5" fmla="*/ 5095997 h 10154591"/>
              <a:gd name="connsiteX6" fmla="*/ 9663272 w 10128665"/>
              <a:gd name="connsiteY6" fmla="*/ 6635807 h 10154591"/>
              <a:gd name="connsiteX7" fmla="*/ 8262089 w 10128665"/>
              <a:gd name="connsiteY7" fmla="*/ 8127755 h 10154591"/>
              <a:gd name="connsiteX8" fmla="*/ 5178949 w 10128665"/>
              <a:gd name="connsiteY8" fmla="*/ 10146644 h 10154591"/>
              <a:gd name="connsiteX9" fmla="*/ 1869456 w 10128665"/>
              <a:gd name="connsiteY9" fmla="*/ 8152093 h 10154591"/>
              <a:gd name="connsiteX10" fmla="*/ 777 w 10128665"/>
              <a:gd name="connsiteY10" fmla="*/ 5015424 h 10154591"/>
              <a:gd name="connsiteX0" fmla="*/ 777 w 10128665"/>
              <a:gd name="connsiteY0" fmla="*/ 5015424 h 10139810"/>
              <a:gd name="connsiteX1" fmla="*/ 1895582 w 10128665"/>
              <a:gd name="connsiteY1" fmla="*/ 1973361 h 10139810"/>
              <a:gd name="connsiteX2" fmla="*/ 5039552 w 10128665"/>
              <a:gd name="connsiteY2" fmla="*/ 264 h 10139810"/>
              <a:gd name="connsiteX3" fmla="*/ 8068310 w 10128665"/>
              <a:gd name="connsiteY3" fmla="*/ 1807075 h 10139810"/>
              <a:gd name="connsiteX4" fmla="*/ 9524023 w 10128665"/>
              <a:gd name="connsiteY4" fmla="*/ 3279912 h 10139810"/>
              <a:gd name="connsiteX5" fmla="*/ 10127483 w 10128665"/>
              <a:gd name="connsiteY5" fmla="*/ 5095997 h 10139810"/>
              <a:gd name="connsiteX6" fmla="*/ 9663272 w 10128665"/>
              <a:gd name="connsiteY6" fmla="*/ 6635807 h 10139810"/>
              <a:gd name="connsiteX7" fmla="*/ 8262089 w 10128665"/>
              <a:gd name="connsiteY7" fmla="*/ 8127755 h 10139810"/>
              <a:gd name="connsiteX8" fmla="*/ 5178949 w 10128665"/>
              <a:gd name="connsiteY8" fmla="*/ 10131776 h 10139810"/>
              <a:gd name="connsiteX9" fmla="*/ 1869456 w 10128665"/>
              <a:gd name="connsiteY9" fmla="*/ 8152093 h 10139810"/>
              <a:gd name="connsiteX10" fmla="*/ 777 w 10128665"/>
              <a:gd name="connsiteY10" fmla="*/ 5015424 h 10139810"/>
              <a:gd name="connsiteX0" fmla="*/ 777 w 10128665"/>
              <a:gd name="connsiteY0" fmla="*/ 5015424 h 10139724"/>
              <a:gd name="connsiteX1" fmla="*/ 1895582 w 10128665"/>
              <a:gd name="connsiteY1" fmla="*/ 1973361 h 10139724"/>
              <a:gd name="connsiteX2" fmla="*/ 5039552 w 10128665"/>
              <a:gd name="connsiteY2" fmla="*/ 264 h 10139724"/>
              <a:gd name="connsiteX3" fmla="*/ 8068310 w 10128665"/>
              <a:gd name="connsiteY3" fmla="*/ 1807075 h 10139724"/>
              <a:gd name="connsiteX4" fmla="*/ 9524023 w 10128665"/>
              <a:gd name="connsiteY4" fmla="*/ 3279912 h 10139724"/>
              <a:gd name="connsiteX5" fmla="*/ 10127483 w 10128665"/>
              <a:gd name="connsiteY5" fmla="*/ 5095997 h 10139724"/>
              <a:gd name="connsiteX6" fmla="*/ 9663272 w 10128665"/>
              <a:gd name="connsiteY6" fmla="*/ 6635807 h 10139724"/>
              <a:gd name="connsiteX7" fmla="*/ 8262089 w 10128665"/>
              <a:gd name="connsiteY7" fmla="*/ 8127755 h 10139724"/>
              <a:gd name="connsiteX8" fmla="*/ 5178949 w 10128665"/>
              <a:gd name="connsiteY8" fmla="*/ 10131776 h 10139724"/>
              <a:gd name="connsiteX9" fmla="*/ 1869456 w 10128665"/>
              <a:gd name="connsiteY9" fmla="*/ 8152093 h 10139724"/>
              <a:gd name="connsiteX10" fmla="*/ 777 w 10128665"/>
              <a:gd name="connsiteY10" fmla="*/ 5015424 h 10139724"/>
              <a:gd name="connsiteX0" fmla="*/ 777 w 10128665"/>
              <a:gd name="connsiteY0" fmla="*/ 5015424 h 10139682"/>
              <a:gd name="connsiteX1" fmla="*/ 1895582 w 10128665"/>
              <a:gd name="connsiteY1" fmla="*/ 1973361 h 10139682"/>
              <a:gd name="connsiteX2" fmla="*/ 5039552 w 10128665"/>
              <a:gd name="connsiteY2" fmla="*/ 264 h 10139682"/>
              <a:gd name="connsiteX3" fmla="*/ 8068310 w 10128665"/>
              <a:gd name="connsiteY3" fmla="*/ 1807075 h 10139682"/>
              <a:gd name="connsiteX4" fmla="*/ 9524023 w 10128665"/>
              <a:gd name="connsiteY4" fmla="*/ 3279912 h 10139682"/>
              <a:gd name="connsiteX5" fmla="*/ 10127483 w 10128665"/>
              <a:gd name="connsiteY5" fmla="*/ 5095997 h 10139682"/>
              <a:gd name="connsiteX6" fmla="*/ 9663272 w 10128665"/>
              <a:gd name="connsiteY6" fmla="*/ 6635807 h 10139682"/>
              <a:gd name="connsiteX7" fmla="*/ 8262089 w 10128665"/>
              <a:gd name="connsiteY7" fmla="*/ 8127755 h 10139682"/>
              <a:gd name="connsiteX8" fmla="*/ 5178949 w 10128665"/>
              <a:gd name="connsiteY8" fmla="*/ 10131776 h 10139682"/>
              <a:gd name="connsiteX9" fmla="*/ 1869456 w 10128665"/>
              <a:gd name="connsiteY9" fmla="*/ 8152093 h 10139682"/>
              <a:gd name="connsiteX10" fmla="*/ 777 w 10128665"/>
              <a:gd name="connsiteY10" fmla="*/ 5015424 h 10139682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6221"/>
              <a:gd name="connsiteX1" fmla="*/ 1895582 w 10128665"/>
              <a:gd name="connsiteY1" fmla="*/ 1973361 h 10136221"/>
              <a:gd name="connsiteX2" fmla="*/ 5039552 w 10128665"/>
              <a:gd name="connsiteY2" fmla="*/ 264 h 10136221"/>
              <a:gd name="connsiteX3" fmla="*/ 8068310 w 10128665"/>
              <a:gd name="connsiteY3" fmla="*/ 1807075 h 10136221"/>
              <a:gd name="connsiteX4" fmla="*/ 9524023 w 10128665"/>
              <a:gd name="connsiteY4" fmla="*/ 3279912 h 10136221"/>
              <a:gd name="connsiteX5" fmla="*/ 10127483 w 10128665"/>
              <a:gd name="connsiteY5" fmla="*/ 5095997 h 10136221"/>
              <a:gd name="connsiteX6" fmla="*/ 9663272 w 10128665"/>
              <a:gd name="connsiteY6" fmla="*/ 6635807 h 10136221"/>
              <a:gd name="connsiteX7" fmla="*/ 8262089 w 10128665"/>
              <a:gd name="connsiteY7" fmla="*/ 8127755 h 10136221"/>
              <a:gd name="connsiteX8" fmla="*/ 5178949 w 10128665"/>
              <a:gd name="connsiteY8" fmla="*/ 10131776 h 10136221"/>
              <a:gd name="connsiteX9" fmla="*/ 1869456 w 10128665"/>
              <a:gd name="connsiteY9" fmla="*/ 8152093 h 10136221"/>
              <a:gd name="connsiteX10" fmla="*/ 777 w 10128665"/>
              <a:gd name="connsiteY10" fmla="*/ 5015424 h 10136221"/>
              <a:gd name="connsiteX0" fmla="*/ 777 w 10128665"/>
              <a:gd name="connsiteY0" fmla="*/ 5015424 h 10140893"/>
              <a:gd name="connsiteX1" fmla="*/ 1895582 w 10128665"/>
              <a:gd name="connsiteY1" fmla="*/ 1973361 h 10140893"/>
              <a:gd name="connsiteX2" fmla="*/ 5039552 w 10128665"/>
              <a:gd name="connsiteY2" fmla="*/ 264 h 10140893"/>
              <a:gd name="connsiteX3" fmla="*/ 8068310 w 10128665"/>
              <a:gd name="connsiteY3" fmla="*/ 1807075 h 10140893"/>
              <a:gd name="connsiteX4" fmla="*/ 9524023 w 10128665"/>
              <a:gd name="connsiteY4" fmla="*/ 3279912 h 10140893"/>
              <a:gd name="connsiteX5" fmla="*/ 10127483 w 10128665"/>
              <a:gd name="connsiteY5" fmla="*/ 5095997 h 10140893"/>
              <a:gd name="connsiteX6" fmla="*/ 9663272 w 10128665"/>
              <a:gd name="connsiteY6" fmla="*/ 6635807 h 10140893"/>
              <a:gd name="connsiteX7" fmla="*/ 8262089 w 10128665"/>
              <a:gd name="connsiteY7" fmla="*/ 8127755 h 10140893"/>
              <a:gd name="connsiteX8" fmla="*/ 5178949 w 10128665"/>
              <a:gd name="connsiteY8" fmla="*/ 10131776 h 10140893"/>
              <a:gd name="connsiteX9" fmla="*/ 1869456 w 10128665"/>
              <a:gd name="connsiteY9" fmla="*/ 8152093 h 10140893"/>
              <a:gd name="connsiteX10" fmla="*/ 777 w 10128665"/>
              <a:gd name="connsiteY10" fmla="*/ 5015424 h 10140893"/>
              <a:gd name="connsiteX0" fmla="*/ 777 w 10128665"/>
              <a:gd name="connsiteY0" fmla="*/ 5015424 h 10137040"/>
              <a:gd name="connsiteX1" fmla="*/ 1895582 w 10128665"/>
              <a:gd name="connsiteY1" fmla="*/ 1973361 h 10137040"/>
              <a:gd name="connsiteX2" fmla="*/ 5039552 w 10128665"/>
              <a:gd name="connsiteY2" fmla="*/ 264 h 10137040"/>
              <a:gd name="connsiteX3" fmla="*/ 8068310 w 10128665"/>
              <a:gd name="connsiteY3" fmla="*/ 1807075 h 10137040"/>
              <a:gd name="connsiteX4" fmla="*/ 9524023 w 10128665"/>
              <a:gd name="connsiteY4" fmla="*/ 3279912 h 10137040"/>
              <a:gd name="connsiteX5" fmla="*/ 10127483 w 10128665"/>
              <a:gd name="connsiteY5" fmla="*/ 5095997 h 10137040"/>
              <a:gd name="connsiteX6" fmla="*/ 9663272 w 10128665"/>
              <a:gd name="connsiteY6" fmla="*/ 6635807 h 10137040"/>
              <a:gd name="connsiteX7" fmla="*/ 8262089 w 10128665"/>
              <a:gd name="connsiteY7" fmla="*/ 8127755 h 10137040"/>
              <a:gd name="connsiteX8" fmla="*/ 5178949 w 10128665"/>
              <a:gd name="connsiteY8" fmla="*/ 10131776 h 10137040"/>
              <a:gd name="connsiteX9" fmla="*/ 1869456 w 10128665"/>
              <a:gd name="connsiteY9" fmla="*/ 8152093 h 10137040"/>
              <a:gd name="connsiteX10" fmla="*/ 777 w 10128665"/>
              <a:gd name="connsiteY10" fmla="*/ 5015424 h 10137040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211929"/>
              <a:gd name="connsiteY0" fmla="*/ 5015424 h 10139847"/>
              <a:gd name="connsiteX1" fmla="*/ 1895582 w 10211929"/>
              <a:gd name="connsiteY1" fmla="*/ 1973361 h 10139847"/>
              <a:gd name="connsiteX2" fmla="*/ 5039552 w 10211929"/>
              <a:gd name="connsiteY2" fmla="*/ 264 h 10139847"/>
              <a:gd name="connsiteX3" fmla="*/ 8068310 w 10211929"/>
              <a:gd name="connsiteY3" fmla="*/ 1807075 h 10139847"/>
              <a:gd name="connsiteX4" fmla="*/ 10127483 w 10211929"/>
              <a:gd name="connsiteY4" fmla="*/ 5095997 h 10139847"/>
              <a:gd name="connsiteX5" fmla="*/ 9663272 w 10211929"/>
              <a:gd name="connsiteY5" fmla="*/ 6635807 h 10139847"/>
              <a:gd name="connsiteX6" fmla="*/ 8262089 w 10211929"/>
              <a:gd name="connsiteY6" fmla="*/ 8127755 h 10139847"/>
              <a:gd name="connsiteX7" fmla="*/ 5178949 w 10211929"/>
              <a:gd name="connsiteY7" fmla="*/ 10131776 h 10139847"/>
              <a:gd name="connsiteX8" fmla="*/ 1869456 w 10211929"/>
              <a:gd name="connsiteY8" fmla="*/ 8152093 h 10139847"/>
              <a:gd name="connsiteX9" fmla="*/ 777 w 10211929"/>
              <a:gd name="connsiteY9" fmla="*/ 5015424 h 10139847"/>
              <a:gd name="connsiteX0" fmla="*/ 777 w 10095194"/>
              <a:gd name="connsiteY0" fmla="*/ 5015424 h 10139847"/>
              <a:gd name="connsiteX1" fmla="*/ 1895582 w 10095194"/>
              <a:gd name="connsiteY1" fmla="*/ 1973361 h 10139847"/>
              <a:gd name="connsiteX2" fmla="*/ 5039552 w 10095194"/>
              <a:gd name="connsiteY2" fmla="*/ 264 h 10139847"/>
              <a:gd name="connsiteX3" fmla="*/ 8068310 w 10095194"/>
              <a:gd name="connsiteY3" fmla="*/ 1807075 h 10139847"/>
              <a:gd name="connsiteX4" fmla="*/ 9989124 w 10095194"/>
              <a:gd name="connsiteY4" fmla="*/ 4086473 h 10139847"/>
              <a:gd name="connsiteX5" fmla="*/ 9663272 w 10095194"/>
              <a:gd name="connsiteY5" fmla="*/ 6635807 h 10139847"/>
              <a:gd name="connsiteX6" fmla="*/ 8262089 w 10095194"/>
              <a:gd name="connsiteY6" fmla="*/ 8127755 h 10139847"/>
              <a:gd name="connsiteX7" fmla="*/ 5178949 w 10095194"/>
              <a:gd name="connsiteY7" fmla="*/ 10131776 h 10139847"/>
              <a:gd name="connsiteX8" fmla="*/ 1869456 w 10095194"/>
              <a:gd name="connsiteY8" fmla="*/ 8152093 h 10139847"/>
              <a:gd name="connsiteX9" fmla="*/ 777 w 10095194"/>
              <a:gd name="connsiteY9" fmla="*/ 5015424 h 10139847"/>
              <a:gd name="connsiteX0" fmla="*/ 777 w 10143243"/>
              <a:gd name="connsiteY0" fmla="*/ 5015424 h 10139847"/>
              <a:gd name="connsiteX1" fmla="*/ 1895582 w 10143243"/>
              <a:gd name="connsiteY1" fmla="*/ 1973361 h 10139847"/>
              <a:gd name="connsiteX2" fmla="*/ 5039552 w 10143243"/>
              <a:gd name="connsiteY2" fmla="*/ 264 h 10139847"/>
              <a:gd name="connsiteX3" fmla="*/ 8068310 w 10143243"/>
              <a:gd name="connsiteY3" fmla="*/ 1807075 h 10139847"/>
              <a:gd name="connsiteX4" fmla="*/ 10047380 w 10143243"/>
              <a:gd name="connsiteY4" fmla="*/ 4369721 h 10139847"/>
              <a:gd name="connsiteX5" fmla="*/ 9663272 w 10143243"/>
              <a:gd name="connsiteY5" fmla="*/ 6635807 h 10139847"/>
              <a:gd name="connsiteX6" fmla="*/ 8262089 w 10143243"/>
              <a:gd name="connsiteY6" fmla="*/ 8127755 h 10139847"/>
              <a:gd name="connsiteX7" fmla="*/ 5178949 w 10143243"/>
              <a:gd name="connsiteY7" fmla="*/ 10131776 h 10139847"/>
              <a:gd name="connsiteX8" fmla="*/ 1869456 w 10143243"/>
              <a:gd name="connsiteY8" fmla="*/ 8152093 h 10139847"/>
              <a:gd name="connsiteX9" fmla="*/ 777 w 10143243"/>
              <a:gd name="connsiteY9" fmla="*/ 5015424 h 10139847"/>
              <a:gd name="connsiteX0" fmla="*/ 777 w 10188867"/>
              <a:gd name="connsiteY0" fmla="*/ 5015424 h 10139847"/>
              <a:gd name="connsiteX1" fmla="*/ 1895582 w 10188867"/>
              <a:gd name="connsiteY1" fmla="*/ 1973361 h 10139847"/>
              <a:gd name="connsiteX2" fmla="*/ 5039552 w 10188867"/>
              <a:gd name="connsiteY2" fmla="*/ 264 h 10139847"/>
              <a:gd name="connsiteX3" fmla="*/ 8068310 w 10188867"/>
              <a:gd name="connsiteY3" fmla="*/ 1807075 h 10139847"/>
              <a:gd name="connsiteX4" fmla="*/ 10100925 w 10188867"/>
              <a:gd name="connsiteY4" fmla="*/ 4654536 h 10139847"/>
              <a:gd name="connsiteX5" fmla="*/ 9663272 w 10188867"/>
              <a:gd name="connsiteY5" fmla="*/ 6635807 h 10139847"/>
              <a:gd name="connsiteX6" fmla="*/ 8262089 w 10188867"/>
              <a:gd name="connsiteY6" fmla="*/ 8127755 h 10139847"/>
              <a:gd name="connsiteX7" fmla="*/ 5178949 w 10188867"/>
              <a:gd name="connsiteY7" fmla="*/ 10131776 h 10139847"/>
              <a:gd name="connsiteX8" fmla="*/ 1869456 w 10188867"/>
              <a:gd name="connsiteY8" fmla="*/ 8152093 h 10139847"/>
              <a:gd name="connsiteX9" fmla="*/ 777 w 10188867"/>
              <a:gd name="connsiteY9" fmla="*/ 5015424 h 10139847"/>
              <a:gd name="connsiteX0" fmla="*/ 777 w 10142580"/>
              <a:gd name="connsiteY0" fmla="*/ 5015424 h 10139847"/>
              <a:gd name="connsiteX1" fmla="*/ 1895582 w 10142580"/>
              <a:gd name="connsiteY1" fmla="*/ 1973361 h 10139847"/>
              <a:gd name="connsiteX2" fmla="*/ 5039552 w 10142580"/>
              <a:gd name="connsiteY2" fmla="*/ 264 h 10139847"/>
              <a:gd name="connsiteX3" fmla="*/ 8068310 w 10142580"/>
              <a:gd name="connsiteY3" fmla="*/ 1807075 h 10139847"/>
              <a:gd name="connsiteX4" fmla="*/ 10100925 w 10142580"/>
              <a:gd name="connsiteY4" fmla="*/ 4654536 h 10139847"/>
              <a:gd name="connsiteX5" fmla="*/ 9663272 w 10142580"/>
              <a:gd name="connsiteY5" fmla="*/ 6635807 h 10139847"/>
              <a:gd name="connsiteX6" fmla="*/ 8262089 w 10142580"/>
              <a:gd name="connsiteY6" fmla="*/ 8127755 h 10139847"/>
              <a:gd name="connsiteX7" fmla="*/ 5178949 w 10142580"/>
              <a:gd name="connsiteY7" fmla="*/ 10131776 h 10139847"/>
              <a:gd name="connsiteX8" fmla="*/ 1869456 w 10142580"/>
              <a:gd name="connsiteY8" fmla="*/ 8152093 h 10139847"/>
              <a:gd name="connsiteX9" fmla="*/ 777 w 10142580"/>
              <a:gd name="connsiteY9" fmla="*/ 5015424 h 10139847"/>
              <a:gd name="connsiteX0" fmla="*/ 777 w 10131835"/>
              <a:gd name="connsiteY0" fmla="*/ 5015424 h 10139847"/>
              <a:gd name="connsiteX1" fmla="*/ 1895582 w 10131835"/>
              <a:gd name="connsiteY1" fmla="*/ 1973361 h 10139847"/>
              <a:gd name="connsiteX2" fmla="*/ 5039552 w 10131835"/>
              <a:gd name="connsiteY2" fmla="*/ 264 h 10139847"/>
              <a:gd name="connsiteX3" fmla="*/ 8068310 w 10131835"/>
              <a:gd name="connsiteY3" fmla="*/ 1807075 h 10139847"/>
              <a:gd name="connsiteX4" fmla="*/ 10100925 w 10131835"/>
              <a:gd name="connsiteY4" fmla="*/ 4654536 h 10139847"/>
              <a:gd name="connsiteX5" fmla="*/ 9663272 w 10131835"/>
              <a:gd name="connsiteY5" fmla="*/ 6635807 h 10139847"/>
              <a:gd name="connsiteX6" fmla="*/ 8262089 w 10131835"/>
              <a:gd name="connsiteY6" fmla="*/ 8127755 h 10139847"/>
              <a:gd name="connsiteX7" fmla="*/ 5178949 w 10131835"/>
              <a:gd name="connsiteY7" fmla="*/ 10131776 h 10139847"/>
              <a:gd name="connsiteX8" fmla="*/ 1869456 w 10131835"/>
              <a:gd name="connsiteY8" fmla="*/ 8152093 h 10139847"/>
              <a:gd name="connsiteX9" fmla="*/ 777 w 10131835"/>
              <a:gd name="connsiteY9" fmla="*/ 5015424 h 10139847"/>
              <a:gd name="connsiteX0" fmla="*/ 14 w 10131072"/>
              <a:gd name="connsiteY0" fmla="*/ 5015424 h 10139742"/>
              <a:gd name="connsiteX1" fmla="*/ 1894819 w 10131072"/>
              <a:gd name="connsiteY1" fmla="*/ 1973361 h 10139742"/>
              <a:gd name="connsiteX2" fmla="*/ 5038789 w 10131072"/>
              <a:gd name="connsiteY2" fmla="*/ 264 h 10139742"/>
              <a:gd name="connsiteX3" fmla="*/ 8067547 w 10131072"/>
              <a:gd name="connsiteY3" fmla="*/ 1807075 h 10139742"/>
              <a:gd name="connsiteX4" fmla="*/ 10100162 w 10131072"/>
              <a:gd name="connsiteY4" fmla="*/ 4654536 h 10139742"/>
              <a:gd name="connsiteX5" fmla="*/ 9662509 w 10131072"/>
              <a:gd name="connsiteY5" fmla="*/ 6635807 h 10139742"/>
              <a:gd name="connsiteX6" fmla="*/ 8261326 w 10131072"/>
              <a:gd name="connsiteY6" fmla="*/ 8127755 h 10139742"/>
              <a:gd name="connsiteX7" fmla="*/ 5178186 w 10131072"/>
              <a:gd name="connsiteY7" fmla="*/ 10131776 h 10139742"/>
              <a:gd name="connsiteX8" fmla="*/ 1868693 w 10131072"/>
              <a:gd name="connsiteY8" fmla="*/ 8133929 h 10139742"/>
              <a:gd name="connsiteX9" fmla="*/ 14 w 10131072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76"/>
              <a:gd name="connsiteX1" fmla="*/ 1897235 w 10133488"/>
              <a:gd name="connsiteY1" fmla="*/ 1973361 h 10139776"/>
              <a:gd name="connsiteX2" fmla="*/ 5041205 w 10133488"/>
              <a:gd name="connsiteY2" fmla="*/ 264 h 10139776"/>
              <a:gd name="connsiteX3" fmla="*/ 8069963 w 10133488"/>
              <a:gd name="connsiteY3" fmla="*/ 1807075 h 10139776"/>
              <a:gd name="connsiteX4" fmla="*/ 10102578 w 10133488"/>
              <a:gd name="connsiteY4" fmla="*/ 4654536 h 10139776"/>
              <a:gd name="connsiteX5" fmla="*/ 9664925 w 10133488"/>
              <a:gd name="connsiteY5" fmla="*/ 6635807 h 10139776"/>
              <a:gd name="connsiteX6" fmla="*/ 8263742 w 10133488"/>
              <a:gd name="connsiteY6" fmla="*/ 8127755 h 10139776"/>
              <a:gd name="connsiteX7" fmla="*/ 5180602 w 10133488"/>
              <a:gd name="connsiteY7" fmla="*/ 10131776 h 10139776"/>
              <a:gd name="connsiteX8" fmla="*/ 1871109 w 10133488"/>
              <a:gd name="connsiteY8" fmla="*/ 8133929 h 10139776"/>
              <a:gd name="connsiteX9" fmla="*/ 2430 w 10133488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809 w 10131867"/>
              <a:gd name="connsiteY0" fmla="*/ 5015424 h 10140107"/>
              <a:gd name="connsiteX1" fmla="*/ 1895614 w 10131867"/>
              <a:gd name="connsiteY1" fmla="*/ 1973361 h 10140107"/>
              <a:gd name="connsiteX2" fmla="*/ 5039584 w 10131867"/>
              <a:gd name="connsiteY2" fmla="*/ 264 h 10140107"/>
              <a:gd name="connsiteX3" fmla="*/ 8068342 w 10131867"/>
              <a:gd name="connsiteY3" fmla="*/ 1807075 h 10140107"/>
              <a:gd name="connsiteX4" fmla="*/ 10100957 w 10131867"/>
              <a:gd name="connsiteY4" fmla="*/ 4654536 h 10140107"/>
              <a:gd name="connsiteX5" fmla="*/ 9663304 w 10131867"/>
              <a:gd name="connsiteY5" fmla="*/ 6635807 h 10140107"/>
              <a:gd name="connsiteX6" fmla="*/ 8262121 w 10131867"/>
              <a:gd name="connsiteY6" fmla="*/ 8127755 h 10140107"/>
              <a:gd name="connsiteX7" fmla="*/ 5178981 w 10131867"/>
              <a:gd name="connsiteY7" fmla="*/ 10131776 h 10140107"/>
              <a:gd name="connsiteX8" fmla="*/ 1869488 w 10131867"/>
              <a:gd name="connsiteY8" fmla="*/ 8133929 h 10140107"/>
              <a:gd name="connsiteX9" fmla="*/ 809 w 10131867"/>
              <a:gd name="connsiteY9" fmla="*/ 5015424 h 10140107"/>
              <a:gd name="connsiteX0" fmla="*/ 189 w 10131247"/>
              <a:gd name="connsiteY0" fmla="*/ 5015424 h 10140107"/>
              <a:gd name="connsiteX1" fmla="*/ 1894994 w 10131247"/>
              <a:gd name="connsiteY1" fmla="*/ 1973361 h 10140107"/>
              <a:gd name="connsiteX2" fmla="*/ 5038964 w 10131247"/>
              <a:gd name="connsiteY2" fmla="*/ 264 h 10140107"/>
              <a:gd name="connsiteX3" fmla="*/ 8067722 w 10131247"/>
              <a:gd name="connsiteY3" fmla="*/ 1807075 h 10140107"/>
              <a:gd name="connsiteX4" fmla="*/ 10100337 w 10131247"/>
              <a:gd name="connsiteY4" fmla="*/ 4654536 h 10140107"/>
              <a:gd name="connsiteX5" fmla="*/ 9662684 w 10131247"/>
              <a:gd name="connsiteY5" fmla="*/ 6635807 h 10140107"/>
              <a:gd name="connsiteX6" fmla="*/ 8261501 w 10131247"/>
              <a:gd name="connsiteY6" fmla="*/ 8127755 h 10140107"/>
              <a:gd name="connsiteX7" fmla="*/ 5178361 w 10131247"/>
              <a:gd name="connsiteY7" fmla="*/ 10131776 h 10140107"/>
              <a:gd name="connsiteX8" fmla="*/ 1868868 w 10131247"/>
              <a:gd name="connsiteY8" fmla="*/ 8133929 h 10140107"/>
              <a:gd name="connsiteX9" fmla="*/ 189 w 10131247"/>
              <a:gd name="connsiteY9" fmla="*/ 5015424 h 10140107"/>
              <a:gd name="connsiteX0" fmla="*/ 349 w 10131407"/>
              <a:gd name="connsiteY0" fmla="*/ 5015424 h 10140107"/>
              <a:gd name="connsiteX1" fmla="*/ 1895154 w 10131407"/>
              <a:gd name="connsiteY1" fmla="*/ 1973361 h 10140107"/>
              <a:gd name="connsiteX2" fmla="*/ 5039124 w 10131407"/>
              <a:gd name="connsiteY2" fmla="*/ 264 h 10140107"/>
              <a:gd name="connsiteX3" fmla="*/ 8067882 w 10131407"/>
              <a:gd name="connsiteY3" fmla="*/ 1807075 h 10140107"/>
              <a:gd name="connsiteX4" fmla="*/ 10100497 w 10131407"/>
              <a:gd name="connsiteY4" fmla="*/ 4654536 h 10140107"/>
              <a:gd name="connsiteX5" fmla="*/ 9662844 w 10131407"/>
              <a:gd name="connsiteY5" fmla="*/ 6635807 h 10140107"/>
              <a:gd name="connsiteX6" fmla="*/ 8261661 w 10131407"/>
              <a:gd name="connsiteY6" fmla="*/ 8127755 h 10140107"/>
              <a:gd name="connsiteX7" fmla="*/ 5178521 w 10131407"/>
              <a:gd name="connsiteY7" fmla="*/ 10131776 h 10140107"/>
              <a:gd name="connsiteX8" fmla="*/ 1869028 w 10131407"/>
              <a:gd name="connsiteY8" fmla="*/ 8133929 h 10140107"/>
              <a:gd name="connsiteX9" fmla="*/ 349 w 10131407"/>
              <a:gd name="connsiteY9" fmla="*/ 5015424 h 10140107"/>
              <a:gd name="connsiteX0" fmla="*/ 354 w 10131412"/>
              <a:gd name="connsiteY0" fmla="*/ 5015424 h 10139997"/>
              <a:gd name="connsiteX1" fmla="*/ 1895159 w 10131412"/>
              <a:gd name="connsiteY1" fmla="*/ 1973361 h 10139997"/>
              <a:gd name="connsiteX2" fmla="*/ 5039129 w 10131412"/>
              <a:gd name="connsiteY2" fmla="*/ 264 h 10139997"/>
              <a:gd name="connsiteX3" fmla="*/ 8067887 w 10131412"/>
              <a:gd name="connsiteY3" fmla="*/ 1807075 h 10139997"/>
              <a:gd name="connsiteX4" fmla="*/ 10100502 w 10131412"/>
              <a:gd name="connsiteY4" fmla="*/ 4654536 h 10139997"/>
              <a:gd name="connsiteX5" fmla="*/ 9662849 w 10131412"/>
              <a:gd name="connsiteY5" fmla="*/ 6635807 h 10139997"/>
              <a:gd name="connsiteX6" fmla="*/ 8261666 w 10131412"/>
              <a:gd name="connsiteY6" fmla="*/ 8127755 h 10139997"/>
              <a:gd name="connsiteX7" fmla="*/ 5178526 w 10131412"/>
              <a:gd name="connsiteY7" fmla="*/ 10131776 h 10139997"/>
              <a:gd name="connsiteX8" fmla="*/ 1869033 w 10131412"/>
              <a:gd name="connsiteY8" fmla="*/ 8133929 h 10139997"/>
              <a:gd name="connsiteX9" fmla="*/ 354 w 10131412"/>
              <a:gd name="connsiteY9" fmla="*/ 5015424 h 10139997"/>
              <a:gd name="connsiteX0" fmla="*/ 354 w 10131412"/>
              <a:gd name="connsiteY0" fmla="*/ 5015424 h 10131802"/>
              <a:gd name="connsiteX1" fmla="*/ 1895159 w 10131412"/>
              <a:gd name="connsiteY1" fmla="*/ 1973361 h 10131802"/>
              <a:gd name="connsiteX2" fmla="*/ 5039129 w 10131412"/>
              <a:gd name="connsiteY2" fmla="*/ 264 h 10131802"/>
              <a:gd name="connsiteX3" fmla="*/ 8067887 w 10131412"/>
              <a:gd name="connsiteY3" fmla="*/ 1807075 h 10131802"/>
              <a:gd name="connsiteX4" fmla="*/ 10100502 w 10131412"/>
              <a:gd name="connsiteY4" fmla="*/ 4654536 h 10131802"/>
              <a:gd name="connsiteX5" fmla="*/ 9662849 w 10131412"/>
              <a:gd name="connsiteY5" fmla="*/ 6635807 h 10131802"/>
              <a:gd name="connsiteX6" fmla="*/ 8261666 w 10131412"/>
              <a:gd name="connsiteY6" fmla="*/ 8127755 h 10131802"/>
              <a:gd name="connsiteX7" fmla="*/ 5178526 w 10131412"/>
              <a:gd name="connsiteY7" fmla="*/ 10131776 h 10131802"/>
              <a:gd name="connsiteX8" fmla="*/ 1869033 w 10131412"/>
              <a:gd name="connsiteY8" fmla="*/ 8133929 h 10131802"/>
              <a:gd name="connsiteX9" fmla="*/ 354 w 10131412"/>
              <a:gd name="connsiteY9" fmla="*/ 5015424 h 10131802"/>
              <a:gd name="connsiteX0" fmla="*/ 354 w 10130848"/>
              <a:gd name="connsiteY0" fmla="*/ 5015424 h 10131802"/>
              <a:gd name="connsiteX1" fmla="*/ 1895159 w 10130848"/>
              <a:gd name="connsiteY1" fmla="*/ 1973361 h 10131802"/>
              <a:gd name="connsiteX2" fmla="*/ 5039129 w 10130848"/>
              <a:gd name="connsiteY2" fmla="*/ 264 h 10131802"/>
              <a:gd name="connsiteX3" fmla="*/ 8067887 w 10130848"/>
              <a:gd name="connsiteY3" fmla="*/ 1807075 h 10131802"/>
              <a:gd name="connsiteX4" fmla="*/ 10100502 w 10130848"/>
              <a:gd name="connsiteY4" fmla="*/ 4654536 h 10131802"/>
              <a:gd name="connsiteX5" fmla="*/ 9662849 w 10130848"/>
              <a:gd name="connsiteY5" fmla="*/ 6635807 h 10131802"/>
              <a:gd name="connsiteX6" fmla="*/ 8279860 w 10130848"/>
              <a:gd name="connsiteY6" fmla="*/ 8139865 h 10131802"/>
              <a:gd name="connsiteX7" fmla="*/ 5178526 w 10130848"/>
              <a:gd name="connsiteY7" fmla="*/ 10131776 h 10131802"/>
              <a:gd name="connsiteX8" fmla="*/ 1869033 w 10130848"/>
              <a:gd name="connsiteY8" fmla="*/ 8133929 h 10131802"/>
              <a:gd name="connsiteX9" fmla="*/ 354 w 10130848"/>
              <a:gd name="connsiteY9" fmla="*/ 5015424 h 10131802"/>
              <a:gd name="connsiteX0" fmla="*/ 354 w 10130848"/>
              <a:gd name="connsiteY0" fmla="*/ 5015424 h 10136015"/>
              <a:gd name="connsiteX1" fmla="*/ 1895159 w 10130848"/>
              <a:gd name="connsiteY1" fmla="*/ 1973361 h 10136015"/>
              <a:gd name="connsiteX2" fmla="*/ 5039129 w 10130848"/>
              <a:gd name="connsiteY2" fmla="*/ 264 h 10136015"/>
              <a:gd name="connsiteX3" fmla="*/ 8067887 w 10130848"/>
              <a:gd name="connsiteY3" fmla="*/ 1807075 h 10136015"/>
              <a:gd name="connsiteX4" fmla="*/ 10100502 w 10130848"/>
              <a:gd name="connsiteY4" fmla="*/ 4654536 h 10136015"/>
              <a:gd name="connsiteX5" fmla="*/ 9662849 w 10130848"/>
              <a:gd name="connsiteY5" fmla="*/ 6635807 h 10136015"/>
              <a:gd name="connsiteX6" fmla="*/ 8279860 w 10130848"/>
              <a:gd name="connsiteY6" fmla="*/ 8139865 h 10136015"/>
              <a:gd name="connsiteX7" fmla="*/ 5178526 w 10130848"/>
              <a:gd name="connsiteY7" fmla="*/ 10131776 h 10136015"/>
              <a:gd name="connsiteX8" fmla="*/ 1869033 w 10130848"/>
              <a:gd name="connsiteY8" fmla="*/ 8133929 h 10136015"/>
              <a:gd name="connsiteX9" fmla="*/ 354 w 10130848"/>
              <a:gd name="connsiteY9" fmla="*/ 5015424 h 10136015"/>
              <a:gd name="connsiteX0" fmla="*/ 390 w 10130884"/>
              <a:gd name="connsiteY0" fmla="*/ 5015424 h 10136191"/>
              <a:gd name="connsiteX1" fmla="*/ 1895195 w 10130884"/>
              <a:gd name="connsiteY1" fmla="*/ 1973361 h 10136191"/>
              <a:gd name="connsiteX2" fmla="*/ 5039165 w 10130884"/>
              <a:gd name="connsiteY2" fmla="*/ 264 h 10136191"/>
              <a:gd name="connsiteX3" fmla="*/ 8067923 w 10130884"/>
              <a:gd name="connsiteY3" fmla="*/ 1807075 h 10136191"/>
              <a:gd name="connsiteX4" fmla="*/ 10100538 w 10130884"/>
              <a:gd name="connsiteY4" fmla="*/ 4654536 h 10136191"/>
              <a:gd name="connsiteX5" fmla="*/ 9662885 w 10130884"/>
              <a:gd name="connsiteY5" fmla="*/ 6635807 h 10136191"/>
              <a:gd name="connsiteX6" fmla="*/ 8279896 w 10130884"/>
              <a:gd name="connsiteY6" fmla="*/ 8139865 h 10136191"/>
              <a:gd name="connsiteX7" fmla="*/ 5178562 w 10130884"/>
              <a:gd name="connsiteY7" fmla="*/ 10131776 h 10136191"/>
              <a:gd name="connsiteX8" fmla="*/ 1869069 w 10130884"/>
              <a:gd name="connsiteY8" fmla="*/ 8133929 h 10136191"/>
              <a:gd name="connsiteX9" fmla="*/ 390 w 10130884"/>
              <a:gd name="connsiteY9" fmla="*/ 5015424 h 10136191"/>
              <a:gd name="connsiteX0" fmla="*/ 390 w 10191597"/>
              <a:gd name="connsiteY0" fmla="*/ 5015424 h 10136191"/>
              <a:gd name="connsiteX1" fmla="*/ 1895195 w 10191597"/>
              <a:gd name="connsiteY1" fmla="*/ 1973361 h 10136191"/>
              <a:gd name="connsiteX2" fmla="*/ 5039165 w 10191597"/>
              <a:gd name="connsiteY2" fmla="*/ 264 h 10136191"/>
              <a:gd name="connsiteX3" fmla="*/ 8067923 w 10191597"/>
              <a:gd name="connsiteY3" fmla="*/ 1807075 h 10136191"/>
              <a:gd name="connsiteX4" fmla="*/ 10100538 w 10191597"/>
              <a:gd name="connsiteY4" fmla="*/ 4654536 h 10136191"/>
              <a:gd name="connsiteX5" fmla="*/ 9682369 w 10191597"/>
              <a:gd name="connsiteY5" fmla="*/ 6642291 h 10136191"/>
              <a:gd name="connsiteX6" fmla="*/ 8279896 w 10191597"/>
              <a:gd name="connsiteY6" fmla="*/ 8139865 h 10136191"/>
              <a:gd name="connsiteX7" fmla="*/ 5178562 w 10191597"/>
              <a:gd name="connsiteY7" fmla="*/ 10131776 h 10136191"/>
              <a:gd name="connsiteX8" fmla="*/ 1869069 w 10191597"/>
              <a:gd name="connsiteY8" fmla="*/ 8133929 h 10136191"/>
              <a:gd name="connsiteX9" fmla="*/ 390 w 10191597"/>
              <a:gd name="connsiteY9" fmla="*/ 5015424 h 10136191"/>
              <a:gd name="connsiteX0" fmla="*/ 390 w 10201626"/>
              <a:gd name="connsiteY0" fmla="*/ 5015424 h 10136191"/>
              <a:gd name="connsiteX1" fmla="*/ 1895195 w 10201626"/>
              <a:gd name="connsiteY1" fmla="*/ 1973361 h 10136191"/>
              <a:gd name="connsiteX2" fmla="*/ 5039165 w 10201626"/>
              <a:gd name="connsiteY2" fmla="*/ 264 h 10136191"/>
              <a:gd name="connsiteX3" fmla="*/ 8067923 w 10201626"/>
              <a:gd name="connsiteY3" fmla="*/ 1807075 h 10136191"/>
              <a:gd name="connsiteX4" fmla="*/ 10100538 w 10201626"/>
              <a:gd name="connsiteY4" fmla="*/ 4654536 h 10136191"/>
              <a:gd name="connsiteX5" fmla="*/ 9682369 w 10201626"/>
              <a:gd name="connsiteY5" fmla="*/ 6642291 h 10136191"/>
              <a:gd name="connsiteX6" fmla="*/ 8279896 w 10201626"/>
              <a:gd name="connsiteY6" fmla="*/ 8139865 h 10136191"/>
              <a:gd name="connsiteX7" fmla="*/ 5178562 w 10201626"/>
              <a:gd name="connsiteY7" fmla="*/ 10131776 h 10136191"/>
              <a:gd name="connsiteX8" fmla="*/ 1869069 w 10201626"/>
              <a:gd name="connsiteY8" fmla="*/ 8133929 h 10136191"/>
              <a:gd name="connsiteX9" fmla="*/ 390 w 10201626"/>
              <a:gd name="connsiteY9" fmla="*/ 5015424 h 10136191"/>
              <a:gd name="connsiteX0" fmla="*/ 390 w 10106208"/>
              <a:gd name="connsiteY0" fmla="*/ 5015424 h 10136191"/>
              <a:gd name="connsiteX1" fmla="*/ 1895195 w 10106208"/>
              <a:gd name="connsiteY1" fmla="*/ 1973361 h 10136191"/>
              <a:gd name="connsiteX2" fmla="*/ 5039165 w 10106208"/>
              <a:gd name="connsiteY2" fmla="*/ 264 h 10136191"/>
              <a:gd name="connsiteX3" fmla="*/ 8067923 w 10106208"/>
              <a:gd name="connsiteY3" fmla="*/ 1807075 h 10136191"/>
              <a:gd name="connsiteX4" fmla="*/ 10100538 w 10106208"/>
              <a:gd name="connsiteY4" fmla="*/ 4654536 h 10136191"/>
              <a:gd name="connsiteX5" fmla="*/ 9682369 w 10106208"/>
              <a:gd name="connsiteY5" fmla="*/ 6642291 h 10136191"/>
              <a:gd name="connsiteX6" fmla="*/ 8279896 w 10106208"/>
              <a:gd name="connsiteY6" fmla="*/ 8139865 h 10136191"/>
              <a:gd name="connsiteX7" fmla="*/ 5178562 w 10106208"/>
              <a:gd name="connsiteY7" fmla="*/ 10131776 h 10136191"/>
              <a:gd name="connsiteX8" fmla="*/ 1869069 w 10106208"/>
              <a:gd name="connsiteY8" fmla="*/ 8133929 h 10136191"/>
              <a:gd name="connsiteX9" fmla="*/ 390 w 10106208"/>
              <a:gd name="connsiteY9" fmla="*/ 5015424 h 10136191"/>
              <a:gd name="connsiteX0" fmla="*/ 390 w 10148981"/>
              <a:gd name="connsiteY0" fmla="*/ 5015424 h 10136191"/>
              <a:gd name="connsiteX1" fmla="*/ 1895195 w 10148981"/>
              <a:gd name="connsiteY1" fmla="*/ 1973361 h 10136191"/>
              <a:gd name="connsiteX2" fmla="*/ 5039165 w 10148981"/>
              <a:gd name="connsiteY2" fmla="*/ 264 h 10136191"/>
              <a:gd name="connsiteX3" fmla="*/ 8067923 w 10148981"/>
              <a:gd name="connsiteY3" fmla="*/ 1807075 h 10136191"/>
              <a:gd name="connsiteX4" fmla="*/ 10146000 w 10148981"/>
              <a:gd name="connsiteY4" fmla="*/ 4913898 h 10136191"/>
              <a:gd name="connsiteX5" fmla="*/ 9682369 w 10148981"/>
              <a:gd name="connsiteY5" fmla="*/ 6642291 h 10136191"/>
              <a:gd name="connsiteX6" fmla="*/ 8279896 w 10148981"/>
              <a:gd name="connsiteY6" fmla="*/ 8139865 h 10136191"/>
              <a:gd name="connsiteX7" fmla="*/ 5178562 w 10148981"/>
              <a:gd name="connsiteY7" fmla="*/ 10131776 h 10136191"/>
              <a:gd name="connsiteX8" fmla="*/ 1869069 w 10148981"/>
              <a:gd name="connsiteY8" fmla="*/ 8133929 h 10136191"/>
              <a:gd name="connsiteX9" fmla="*/ 390 w 10148981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514"/>
              <a:gd name="connsiteY0" fmla="*/ 5015424 h 10136191"/>
              <a:gd name="connsiteX1" fmla="*/ 1895195 w 10146514"/>
              <a:gd name="connsiteY1" fmla="*/ 1973361 h 10136191"/>
              <a:gd name="connsiteX2" fmla="*/ 5039165 w 10146514"/>
              <a:gd name="connsiteY2" fmla="*/ 264 h 10136191"/>
              <a:gd name="connsiteX3" fmla="*/ 8067923 w 10146514"/>
              <a:gd name="connsiteY3" fmla="*/ 1807075 h 10136191"/>
              <a:gd name="connsiteX4" fmla="*/ 10146000 w 10146514"/>
              <a:gd name="connsiteY4" fmla="*/ 4913898 h 10136191"/>
              <a:gd name="connsiteX5" fmla="*/ 9682369 w 10146514"/>
              <a:gd name="connsiteY5" fmla="*/ 6642291 h 10136191"/>
              <a:gd name="connsiteX6" fmla="*/ 8279896 w 10146514"/>
              <a:gd name="connsiteY6" fmla="*/ 8139865 h 10136191"/>
              <a:gd name="connsiteX7" fmla="*/ 5178562 w 10146514"/>
              <a:gd name="connsiteY7" fmla="*/ 10131776 h 10136191"/>
              <a:gd name="connsiteX8" fmla="*/ 1869069 w 10146514"/>
              <a:gd name="connsiteY8" fmla="*/ 8133929 h 10136191"/>
              <a:gd name="connsiteX9" fmla="*/ 390 w 10146514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218833"/>
              <a:gd name="connsiteY0" fmla="*/ 5015747 h 10136514"/>
              <a:gd name="connsiteX1" fmla="*/ 1895195 w 10218833"/>
              <a:gd name="connsiteY1" fmla="*/ 1973684 h 10136514"/>
              <a:gd name="connsiteX2" fmla="*/ 5039165 w 10218833"/>
              <a:gd name="connsiteY2" fmla="*/ 587 h 10136514"/>
              <a:gd name="connsiteX3" fmla="*/ 8074417 w 10218833"/>
              <a:gd name="connsiteY3" fmla="*/ 1787947 h 10136514"/>
              <a:gd name="connsiteX4" fmla="*/ 10146000 w 10218833"/>
              <a:gd name="connsiteY4" fmla="*/ 4914221 h 10136514"/>
              <a:gd name="connsiteX5" fmla="*/ 9682369 w 10218833"/>
              <a:gd name="connsiteY5" fmla="*/ 6642614 h 10136514"/>
              <a:gd name="connsiteX6" fmla="*/ 8279896 w 10218833"/>
              <a:gd name="connsiteY6" fmla="*/ 8140188 h 10136514"/>
              <a:gd name="connsiteX7" fmla="*/ 5178562 w 10218833"/>
              <a:gd name="connsiteY7" fmla="*/ 10132099 h 10136514"/>
              <a:gd name="connsiteX8" fmla="*/ 1869069 w 10218833"/>
              <a:gd name="connsiteY8" fmla="*/ 8134252 h 10136514"/>
              <a:gd name="connsiteX9" fmla="*/ 390 w 10218833"/>
              <a:gd name="connsiteY9" fmla="*/ 5015747 h 10136514"/>
              <a:gd name="connsiteX0" fmla="*/ 390 w 10218833"/>
              <a:gd name="connsiteY0" fmla="*/ 5015825 h 10136592"/>
              <a:gd name="connsiteX1" fmla="*/ 1895195 w 10218833"/>
              <a:gd name="connsiteY1" fmla="*/ 1973762 h 10136592"/>
              <a:gd name="connsiteX2" fmla="*/ 5039165 w 10218833"/>
              <a:gd name="connsiteY2" fmla="*/ 665 h 10136592"/>
              <a:gd name="connsiteX3" fmla="*/ 8074417 w 10218833"/>
              <a:gd name="connsiteY3" fmla="*/ 1788025 h 10136592"/>
              <a:gd name="connsiteX4" fmla="*/ 10146000 w 10218833"/>
              <a:gd name="connsiteY4" fmla="*/ 4914299 h 10136592"/>
              <a:gd name="connsiteX5" fmla="*/ 9682369 w 10218833"/>
              <a:gd name="connsiteY5" fmla="*/ 6642692 h 10136592"/>
              <a:gd name="connsiteX6" fmla="*/ 8279896 w 10218833"/>
              <a:gd name="connsiteY6" fmla="*/ 8140266 h 10136592"/>
              <a:gd name="connsiteX7" fmla="*/ 5178562 w 10218833"/>
              <a:gd name="connsiteY7" fmla="*/ 10132177 h 10136592"/>
              <a:gd name="connsiteX8" fmla="*/ 1869069 w 10218833"/>
              <a:gd name="connsiteY8" fmla="*/ 8134330 h 10136592"/>
              <a:gd name="connsiteX9" fmla="*/ 390 w 10218833"/>
              <a:gd name="connsiteY9" fmla="*/ 5015825 h 10136592"/>
              <a:gd name="connsiteX0" fmla="*/ 390 w 10218833"/>
              <a:gd name="connsiteY0" fmla="*/ 5015179 h 10135946"/>
              <a:gd name="connsiteX1" fmla="*/ 1895195 w 10218833"/>
              <a:gd name="connsiteY1" fmla="*/ 1973116 h 10135946"/>
              <a:gd name="connsiteX2" fmla="*/ 5039165 w 10218833"/>
              <a:gd name="connsiteY2" fmla="*/ 19 h 10135946"/>
              <a:gd name="connsiteX3" fmla="*/ 8074417 w 10218833"/>
              <a:gd name="connsiteY3" fmla="*/ 1787379 h 10135946"/>
              <a:gd name="connsiteX4" fmla="*/ 10146000 w 10218833"/>
              <a:gd name="connsiteY4" fmla="*/ 4913653 h 10135946"/>
              <a:gd name="connsiteX5" fmla="*/ 9682369 w 10218833"/>
              <a:gd name="connsiteY5" fmla="*/ 6642046 h 10135946"/>
              <a:gd name="connsiteX6" fmla="*/ 8279896 w 10218833"/>
              <a:gd name="connsiteY6" fmla="*/ 8139620 h 10135946"/>
              <a:gd name="connsiteX7" fmla="*/ 5178562 w 10218833"/>
              <a:gd name="connsiteY7" fmla="*/ 10131531 h 10135946"/>
              <a:gd name="connsiteX8" fmla="*/ 1869069 w 10218833"/>
              <a:gd name="connsiteY8" fmla="*/ 8133684 h 10135946"/>
              <a:gd name="connsiteX9" fmla="*/ 390 w 10218833"/>
              <a:gd name="connsiteY9" fmla="*/ 5015179 h 10135946"/>
              <a:gd name="connsiteX0" fmla="*/ 390 w 10218833"/>
              <a:gd name="connsiteY0" fmla="*/ 5015637 h 10136404"/>
              <a:gd name="connsiteX1" fmla="*/ 1895195 w 10218833"/>
              <a:gd name="connsiteY1" fmla="*/ 1973574 h 10136404"/>
              <a:gd name="connsiteX2" fmla="*/ 5039165 w 10218833"/>
              <a:gd name="connsiteY2" fmla="*/ 477 h 10136404"/>
              <a:gd name="connsiteX3" fmla="*/ 8074417 w 10218833"/>
              <a:gd name="connsiteY3" fmla="*/ 1787837 h 10136404"/>
              <a:gd name="connsiteX4" fmla="*/ 10146000 w 10218833"/>
              <a:gd name="connsiteY4" fmla="*/ 4914111 h 10136404"/>
              <a:gd name="connsiteX5" fmla="*/ 9682369 w 10218833"/>
              <a:gd name="connsiteY5" fmla="*/ 6642504 h 10136404"/>
              <a:gd name="connsiteX6" fmla="*/ 8279896 w 10218833"/>
              <a:gd name="connsiteY6" fmla="*/ 8140078 h 10136404"/>
              <a:gd name="connsiteX7" fmla="*/ 5178562 w 10218833"/>
              <a:gd name="connsiteY7" fmla="*/ 10131989 h 10136404"/>
              <a:gd name="connsiteX8" fmla="*/ 1869069 w 10218833"/>
              <a:gd name="connsiteY8" fmla="*/ 8134142 h 10136404"/>
              <a:gd name="connsiteX9" fmla="*/ 390 w 10218833"/>
              <a:gd name="connsiteY9" fmla="*/ 5015637 h 10136404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156825"/>
              <a:gd name="connsiteY0" fmla="*/ 5015162 h 10135929"/>
              <a:gd name="connsiteX1" fmla="*/ 1895195 w 10156825"/>
              <a:gd name="connsiteY1" fmla="*/ 1973099 h 10135929"/>
              <a:gd name="connsiteX2" fmla="*/ 5039165 w 10156825"/>
              <a:gd name="connsiteY2" fmla="*/ 2 h 10135929"/>
              <a:gd name="connsiteX3" fmla="*/ 8074417 w 10156825"/>
              <a:gd name="connsiteY3" fmla="*/ 1787362 h 10135929"/>
              <a:gd name="connsiteX4" fmla="*/ 10061209 w 10156825"/>
              <a:gd name="connsiteY4" fmla="*/ 4321069 h 10135929"/>
              <a:gd name="connsiteX5" fmla="*/ 9682369 w 10156825"/>
              <a:gd name="connsiteY5" fmla="*/ 6642029 h 10135929"/>
              <a:gd name="connsiteX6" fmla="*/ 8279896 w 10156825"/>
              <a:gd name="connsiteY6" fmla="*/ 8139603 h 10135929"/>
              <a:gd name="connsiteX7" fmla="*/ 5178562 w 10156825"/>
              <a:gd name="connsiteY7" fmla="*/ 10131514 h 10135929"/>
              <a:gd name="connsiteX8" fmla="*/ 1869069 w 10156825"/>
              <a:gd name="connsiteY8" fmla="*/ 8133667 h 10135929"/>
              <a:gd name="connsiteX9" fmla="*/ 390 w 10156825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85 w 10159869"/>
              <a:gd name="connsiteY0" fmla="*/ 5015162 h 10136006"/>
              <a:gd name="connsiteX1" fmla="*/ 1895190 w 10159869"/>
              <a:gd name="connsiteY1" fmla="*/ 1973099 h 10136006"/>
              <a:gd name="connsiteX2" fmla="*/ 5039160 w 10159869"/>
              <a:gd name="connsiteY2" fmla="*/ 2 h 10136006"/>
              <a:gd name="connsiteX3" fmla="*/ 8074412 w 10159869"/>
              <a:gd name="connsiteY3" fmla="*/ 1787362 h 10136006"/>
              <a:gd name="connsiteX4" fmla="*/ 10061204 w 10159869"/>
              <a:gd name="connsiteY4" fmla="*/ 4321069 h 10136006"/>
              <a:gd name="connsiteX5" fmla="*/ 9682364 w 10159869"/>
              <a:gd name="connsiteY5" fmla="*/ 6642029 h 10136006"/>
              <a:gd name="connsiteX6" fmla="*/ 8279891 w 10159869"/>
              <a:gd name="connsiteY6" fmla="*/ 8139603 h 10136006"/>
              <a:gd name="connsiteX7" fmla="*/ 5178557 w 10159869"/>
              <a:gd name="connsiteY7" fmla="*/ 10131514 h 10136006"/>
              <a:gd name="connsiteX8" fmla="*/ 1869064 w 10159869"/>
              <a:gd name="connsiteY8" fmla="*/ 8133667 h 10136006"/>
              <a:gd name="connsiteX9" fmla="*/ 385 w 10159869"/>
              <a:gd name="connsiteY9" fmla="*/ 5015162 h 10136006"/>
              <a:gd name="connsiteX0" fmla="*/ 385 w 10159869"/>
              <a:gd name="connsiteY0" fmla="*/ 5015162 h 10135891"/>
              <a:gd name="connsiteX1" fmla="*/ 1895190 w 10159869"/>
              <a:gd name="connsiteY1" fmla="*/ 1973099 h 10135891"/>
              <a:gd name="connsiteX2" fmla="*/ 5039160 w 10159869"/>
              <a:gd name="connsiteY2" fmla="*/ 2 h 10135891"/>
              <a:gd name="connsiteX3" fmla="*/ 8074412 w 10159869"/>
              <a:gd name="connsiteY3" fmla="*/ 1787362 h 10135891"/>
              <a:gd name="connsiteX4" fmla="*/ 10061204 w 10159869"/>
              <a:gd name="connsiteY4" fmla="*/ 4321069 h 10135891"/>
              <a:gd name="connsiteX5" fmla="*/ 9682364 w 10159869"/>
              <a:gd name="connsiteY5" fmla="*/ 6642029 h 10135891"/>
              <a:gd name="connsiteX6" fmla="*/ 8279891 w 10159869"/>
              <a:gd name="connsiteY6" fmla="*/ 8139603 h 10135891"/>
              <a:gd name="connsiteX7" fmla="*/ 5178557 w 10159869"/>
              <a:gd name="connsiteY7" fmla="*/ 10131514 h 10135891"/>
              <a:gd name="connsiteX8" fmla="*/ 1869064 w 10159869"/>
              <a:gd name="connsiteY8" fmla="*/ 8133667 h 10135891"/>
              <a:gd name="connsiteX9" fmla="*/ 385 w 10159869"/>
              <a:gd name="connsiteY9" fmla="*/ 5015162 h 1013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59869" h="10135891">
                <a:moveTo>
                  <a:pt x="385" y="5015162"/>
                </a:moveTo>
                <a:cubicBezTo>
                  <a:pt x="22934" y="3497975"/>
                  <a:pt x="1088954" y="2837629"/>
                  <a:pt x="1895190" y="1973099"/>
                </a:cubicBezTo>
                <a:cubicBezTo>
                  <a:pt x="2822504" y="1130285"/>
                  <a:pt x="3502711" y="-1462"/>
                  <a:pt x="5039160" y="2"/>
                </a:cubicBezTo>
                <a:cubicBezTo>
                  <a:pt x="6575609" y="1466"/>
                  <a:pt x="7293162" y="1031871"/>
                  <a:pt x="8074412" y="1787362"/>
                </a:cubicBezTo>
                <a:cubicBezTo>
                  <a:pt x="8922400" y="2636651"/>
                  <a:pt x="9786001" y="3288795"/>
                  <a:pt x="10061204" y="4321069"/>
                </a:cubicBezTo>
                <a:cubicBezTo>
                  <a:pt x="10336407" y="5353343"/>
                  <a:pt x="9979249" y="6171180"/>
                  <a:pt x="9682364" y="6642029"/>
                </a:cubicBezTo>
                <a:cubicBezTo>
                  <a:pt x="9385479" y="7112878"/>
                  <a:pt x="8930578" y="7471689"/>
                  <a:pt x="8279891" y="8139603"/>
                </a:cubicBezTo>
                <a:cubicBezTo>
                  <a:pt x="7004670" y="9324142"/>
                  <a:pt x="6673468" y="10046470"/>
                  <a:pt x="5178557" y="10131514"/>
                </a:cubicBezTo>
                <a:cubicBezTo>
                  <a:pt x="3683646" y="10216558"/>
                  <a:pt x="2786820" y="9045090"/>
                  <a:pt x="1869064" y="8133667"/>
                </a:cubicBezTo>
                <a:cubicBezTo>
                  <a:pt x="951308" y="7222244"/>
                  <a:pt x="-22164" y="6532349"/>
                  <a:pt x="385" y="5015162"/>
                </a:cubicBez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43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ents about u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738528" y="8889753"/>
            <a:ext cx="2906943" cy="2906945"/>
          </a:xfrm>
          <a:custGeom>
            <a:avLst/>
            <a:gdLst>
              <a:gd name="connsiteX0" fmla="*/ 0 w 10107827"/>
              <a:gd name="connsiteY0" fmla="*/ 5084618 h 10169236"/>
              <a:gd name="connsiteX1" fmla="*/ 5053914 w 10107827"/>
              <a:gd name="connsiteY1" fmla="*/ 0 h 10169236"/>
              <a:gd name="connsiteX2" fmla="*/ 10107827 w 10107827"/>
              <a:gd name="connsiteY2" fmla="*/ 5084618 h 10169236"/>
              <a:gd name="connsiteX3" fmla="*/ 5053914 w 10107827"/>
              <a:gd name="connsiteY3" fmla="*/ 10169236 h 10169236"/>
              <a:gd name="connsiteX4" fmla="*/ 0 w 10107827"/>
              <a:gd name="connsiteY4" fmla="*/ 5084618 h 10169236"/>
              <a:gd name="connsiteX0" fmla="*/ 2138 w 10109965"/>
              <a:gd name="connsiteY0" fmla="*/ 5084618 h 10169236"/>
              <a:gd name="connsiteX1" fmla="*/ 5056052 w 10109965"/>
              <a:gd name="connsiteY1" fmla="*/ 0 h 10169236"/>
              <a:gd name="connsiteX2" fmla="*/ 10109965 w 10109965"/>
              <a:gd name="connsiteY2" fmla="*/ 5084618 h 10169236"/>
              <a:gd name="connsiteX3" fmla="*/ 5056052 w 10109965"/>
              <a:gd name="connsiteY3" fmla="*/ 10169236 h 10169236"/>
              <a:gd name="connsiteX4" fmla="*/ 2138 w 10109965"/>
              <a:gd name="connsiteY4" fmla="*/ 5084618 h 10169236"/>
              <a:gd name="connsiteX0" fmla="*/ 27 w 10107854"/>
              <a:gd name="connsiteY0" fmla="*/ 5084618 h 10169236"/>
              <a:gd name="connsiteX1" fmla="*/ 5053941 w 10107854"/>
              <a:gd name="connsiteY1" fmla="*/ 0 h 10169236"/>
              <a:gd name="connsiteX2" fmla="*/ 10107854 w 10107854"/>
              <a:gd name="connsiteY2" fmla="*/ 5084618 h 10169236"/>
              <a:gd name="connsiteX3" fmla="*/ 5053941 w 10107854"/>
              <a:gd name="connsiteY3" fmla="*/ 10169236 h 10169236"/>
              <a:gd name="connsiteX4" fmla="*/ 27 w 10107854"/>
              <a:gd name="connsiteY4" fmla="*/ 5084618 h 10169236"/>
              <a:gd name="connsiteX0" fmla="*/ 32 w 10107859"/>
              <a:gd name="connsiteY0" fmla="*/ 5261432 h 10346050"/>
              <a:gd name="connsiteX1" fmla="*/ 5053946 w 10107859"/>
              <a:gd name="connsiteY1" fmla="*/ 176814 h 10346050"/>
              <a:gd name="connsiteX2" fmla="*/ 10107859 w 10107859"/>
              <a:gd name="connsiteY2" fmla="*/ 5261432 h 10346050"/>
              <a:gd name="connsiteX3" fmla="*/ 5053946 w 10107859"/>
              <a:gd name="connsiteY3" fmla="*/ 10346050 h 10346050"/>
              <a:gd name="connsiteX4" fmla="*/ 32 w 10107859"/>
              <a:gd name="connsiteY4" fmla="*/ 5261432 h 10346050"/>
              <a:gd name="connsiteX0" fmla="*/ 32 w 10107952"/>
              <a:gd name="connsiteY0" fmla="*/ 5303276 h 10387894"/>
              <a:gd name="connsiteX1" fmla="*/ 5053946 w 10107952"/>
              <a:gd name="connsiteY1" fmla="*/ 218658 h 10387894"/>
              <a:gd name="connsiteX2" fmla="*/ 10107859 w 10107952"/>
              <a:gd name="connsiteY2" fmla="*/ 5303276 h 10387894"/>
              <a:gd name="connsiteX3" fmla="*/ 5053946 w 10107952"/>
              <a:gd name="connsiteY3" fmla="*/ 10387894 h 10387894"/>
              <a:gd name="connsiteX4" fmla="*/ 32 w 10107952"/>
              <a:gd name="connsiteY4" fmla="*/ 5303276 h 10387894"/>
              <a:gd name="connsiteX0" fmla="*/ 32 w 10107952"/>
              <a:gd name="connsiteY0" fmla="*/ 5303276 h 10564520"/>
              <a:gd name="connsiteX1" fmla="*/ 5053946 w 10107952"/>
              <a:gd name="connsiteY1" fmla="*/ 218658 h 10564520"/>
              <a:gd name="connsiteX2" fmla="*/ 10107859 w 10107952"/>
              <a:gd name="connsiteY2" fmla="*/ 5303276 h 10564520"/>
              <a:gd name="connsiteX3" fmla="*/ 5053946 w 10107952"/>
              <a:gd name="connsiteY3" fmla="*/ 10387894 h 10564520"/>
              <a:gd name="connsiteX4" fmla="*/ 32 w 10107952"/>
              <a:gd name="connsiteY4" fmla="*/ 5303276 h 10564520"/>
              <a:gd name="connsiteX0" fmla="*/ 32 w 10107952"/>
              <a:gd name="connsiteY0" fmla="*/ 5303276 h 10387910"/>
              <a:gd name="connsiteX1" fmla="*/ 5053946 w 10107952"/>
              <a:gd name="connsiteY1" fmla="*/ 218658 h 10387910"/>
              <a:gd name="connsiteX2" fmla="*/ 10107859 w 10107952"/>
              <a:gd name="connsiteY2" fmla="*/ 5303276 h 10387910"/>
              <a:gd name="connsiteX3" fmla="*/ 5053946 w 10107952"/>
              <a:gd name="connsiteY3" fmla="*/ 10387894 h 10387910"/>
              <a:gd name="connsiteX4" fmla="*/ 32 w 10107952"/>
              <a:gd name="connsiteY4" fmla="*/ 5303276 h 10387910"/>
              <a:gd name="connsiteX0" fmla="*/ 10369 w 10118289"/>
              <a:gd name="connsiteY0" fmla="*/ 5303276 h 10387910"/>
              <a:gd name="connsiteX1" fmla="*/ 5064283 w 10118289"/>
              <a:gd name="connsiteY1" fmla="*/ 218658 h 10387910"/>
              <a:gd name="connsiteX2" fmla="*/ 10118196 w 10118289"/>
              <a:gd name="connsiteY2" fmla="*/ 5303276 h 10387910"/>
              <a:gd name="connsiteX3" fmla="*/ 5064283 w 10118289"/>
              <a:gd name="connsiteY3" fmla="*/ 10387894 h 10387910"/>
              <a:gd name="connsiteX4" fmla="*/ 10369 w 10118289"/>
              <a:gd name="connsiteY4" fmla="*/ 5303276 h 10387910"/>
              <a:gd name="connsiteX0" fmla="*/ 9999 w 10130965"/>
              <a:gd name="connsiteY0" fmla="*/ 5019332 h 10169302"/>
              <a:gd name="connsiteX1" fmla="*/ 5076976 w 10130965"/>
              <a:gd name="connsiteY1" fmla="*/ 28 h 10169302"/>
              <a:gd name="connsiteX2" fmla="*/ 10130889 w 10130965"/>
              <a:gd name="connsiteY2" fmla="*/ 5084646 h 10169302"/>
              <a:gd name="connsiteX3" fmla="*/ 5076976 w 10130965"/>
              <a:gd name="connsiteY3" fmla="*/ 10169264 h 10169302"/>
              <a:gd name="connsiteX4" fmla="*/ 9999 w 10130965"/>
              <a:gd name="connsiteY4" fmla="*/ 5019332 h 10169302"/>
              <a:gd name="connsiteX0" fmla="*/ 1240 w 10122206"/>
              <a:gd name="connsiteY0" fmla="*/ 5019332 h 10169302"/>
              <a:gd name="connsiteX1" fmla="*/ 5068217 w 10122206"/>
              <a:gd name="connsiteY1" fmla="*/ 28 h 10169302"/>
              <a:gd name="connsiteX2" fmla="*/ 10122130 w 10122206"/>
              <a:gd name="connsiteY2" fmla="*/ 5084646 h 10169302"/>
              <a:gd name="connsiteX3" fmla="*/ 5068217 w 10122206"/>
              <a:gd name="connsiteY3" fmla="*/ 10169264 h 10169302"/>
              <a:gd name="connsiteX4" fmla="*/ 1240 w 10122206"/>
              <a:gd name="connsiteY4" fmla="*/ 5019332 h 10169302"/>
              <a:gd name="connsiteX0" fmla="*/ 1240 w 10122206"/>
              <a:gd name="connsiteY0" fmla="*/ 5019332 h 10176323"/>
              <a:gd name="connsiteX1" fmla="*/ 5068217 w 10122206"/>
              <a:gd name="connsiteY1" fmla="*/ 28 h 10176323"/>
              <a:gd name="connsiteX2" fmla="*/ 10122130 w 10122206"/>
              <a:gd name="connsiteY2" fmla="*/ 5084646 h 10176323"/>
              <a:gd name="connsiteX3" fmla="*/ 5068217 w 10122206"/>
              <a:gd name="connsiteY3" fmla="*/ 10169264 h 10176323"/>
              <a:gd name="connsiteX4" fmla="*/ 1240 w 10122206"/>
              <a:gd name="connsiteY4" fmla="*/ 5019332 h 10176323"/>
              <a:gd name="connsiteX0" fmla="*/ 1241 w 10161396"/>
              <a:gd name="connsiteY0" fmla="*/ 5019332 h 10169302"/>
              <a:gd name="connsiteX1" fmla="*/ 5068218 w 10161396"/>
              <a:gd name="connsiteY1" fmla="*/ 28 h 10169302"/>
              <a:gd name="connsiteX2" fmla="*/ 10161320 w 10161396"/>
              <a:gd name="connsiteY2" fmla="*/ 5084646 h 10169302"/>
              <a:gd name="connsiteX3" fmla="*/ 5068218 w 10161396"/>
              <a:gd name="connsiteY3" fmla="*/ 10169264 h 10169302"/>
              <a:gd name="connsiteX4" fmla="*/ 1241 w 10161396"/>
              <a:gd name="connsiteY4" fmla="*/ 5019332 h 10169302"/>
              <a:gd name="connsiteX0" fmla="*/ 1169 w 10161319"/>
              <a:gd name="connsiteY0" fmla="*/ 5022934 h 10172904"/>
              <a:gd name="connsiteX1" fmla="*/ 5068146 w 10161319"/>
              <a:gd name="connsiteY1" fmla="*/ 3630 h 10172904"/>
              <a:gd name="connsiteX2" fmla="*/ 10161248 w 10161319"/>
              <a:gd name="connsiteY2" fmla="*/ 5088248 h 10172904"/>
              <a:gd name="connsiteX3" fmla="*/ 5068146 w 10161319"/>
              <a:gd name="connsiteY3" fmla="*/ 10172866 h 10172904"/>
              <a:gd name="connsiteX4" fmla="*/ 1169 w 10161319"/>
              <a:gd name="connsiteY4" fmla="*/ 5022934 h 10172904"/>
              <a:gd name="connsiteX0" fmla="*/ 103187 w 10263335"/>
              <a:gd name="connsiteY0" fmla="*/ 5113819 h 10263789"/>
              <a:gd name="connsiteX1" fmla="*/ 2024840 w 10263335"/>
              <a:gd name="connsiteY1" fmla="*/ 2110945 h 10263789"/>
              <a:gd name="connsiteX2" fmla="*/ 5170164 w 10263335"/>
              <a:gd name="connsiteY2" fmla="*/ 94515 h 10263789"/>
              <a:gd name="connsiteX3" fmla="*/ 10263266 w 10263335"/>
              <a:gd name="connsiteY3" fmla="*/ 5179133 h 10263789"/>
              <a:gd name="connsiteX4" fmla="*/ 5170164 w 10263335"/>
              <a:gd name="connsiteY4" fmla="*/ 10263751 h 10263789"/>
              <a:gd name="connsiteX5" fmla="*/ 103187 w 10263335"/>
              <a:gd name="connsiteY5" fmla="*/ 5113819 h 10263789"/>
              <a:gd name="connsiteX0" fmla="*/ 1861 w 10162009"/>
              <a:gd name="connsiteY0" fmla="*/ 5113819 h 10263789"/>
              <a:gd name="connsiteX1" fmla="*/ 1923514 w 10162009"/>
              <a:gd name="connsiteY1" fmla="*/ 2110945 h 10263789"/>
              <a:gd name="connsiteX2" fmla="*/ 5068838 w 10162009"/>
              <a:gd name="connsiteY2" fmla="*/ 94515 h 10263789"/>
              <a:gd name="connsiteX3" fmla="*/ 10161940 w 10162009"/>
              <a:gd name="connsiteY3" fmla="*/ 5179133 h 10263789"/>
              <a:gd name="connsiteX4" fmla="*/ 5068838 w 10162009"/>
              <a:gd name="connsiteY4" fmla="*/ 10263751 h 10263789"/>
              <a:gd name="connsiteX5" fmla="*/ 1861 w 10162009"/>
              <a:gd name="connsiteY5" fmla="*/ 5113819 h 10263789"/>
              <a:gd name="connsiteX0" fmla="*/ 14 w 10160162"/>
              <a:gd name="connsiteY0" fmla="*/ 5113819 h 10363262"/>
              <a:gd name="connsiteX1" fmla="*/ 1921667 w 10160162"/>
              <a:gd name="connsiteY1" fmla="*/ 2110945 h 10363262"/>
              <a:gd name="connsiteX2" fmla="*/ 5066991 w 10160162"/>
              <a:gd name="connsiteY2" fmla="*/ 94515 h 10363262"/>
              <a:gd name="connsiteX3" fmla="*/ 10160093 w 10160162"/>
              <a:gd name="connsiteY3" fmla="*/ 5179133 h 10363262"/>
              <a:gd name="connsiteX4" fmla="*/ 5066991 w 10160162"/>
              <a:gd name="connsiteY4" fmla="*/ 10263751 h 10363262"/>
              <a:gd name="connsiteX5" fmla="*/ 1895541 w 10160162"/>
              <a:gd name="connsiteY5" fmla="*/ 8289677 h 10363262"/>
              <a:gd name="connsiteX6" fmla="*/ 14 w 10160162"/>
              <a:gd name="connsiteY6" fmla="*/ 5113819 h 10363262"/>
              <a:gd name="connsiteX0" fmla="*/ 52 w 10160200"/>
              <a:gd name="connsiteY0" fmla="*/ 5113819 h 10363262"/>
              <a:gd name="connsiteX1" fmla="*/ 1921705 w 10160200"/>
              <a:gd name="connsiteY1" fmla="*/ 2110945 h 10363262"/>
              <a:gd name="connsiteX2" fmla="*/ 5067029 w 10160200"/>
              <a:gd name="connsiteY2" fmla="*/ 94515 h 10363262"/>
              <a:gd name="connsiteX3" fmla="*/ 10160131 w 10160200"/>
              <a:gd name="connsiteY3" fmla="*/ 5179133 h 10363262"/>
              <a:gd name="connsiteX4" fmla="*/ 5067029 w 10160200"/>
              <a:gd name="connsiteY4" fmla="*/ 10263751 h 10363262"/>
              <a:gd name="connsiteX5" fmla="*/ 1895579 w 10160200"/>
              <a:gd name="connsiteY5" fmla="*/ 8289677 h 10363262"/>
              <a:gd name="connsiteX6" fmla="*/ 52 w 10160200"/>
              <a:gd name="connsiteY6" fmla="*/ 5113819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8595"/>
              <a:gd name="connsiteY0" fmla="*/ 5153008 h 10288781"/>
              <a:gd name="connsiteX1" fmla="*/ 1908643 w 10148595"/>
              <a:gd name="connsiteY1" fmla="*/ 2110945 h 10288781"/>
              <a:gd name="connsiteX2" fmla="*/ 5053967 w 10148595"/>
              <a:gd name="connsiteY2" fmla="*/ 94515 h 10288781"/>
              <a:gd name="connsiteX3" fmla="*/ 10147069 w 10148595"/>
              <a:gd name="connsiteY3" fmla="*/ 5179133 h 10288781"/>
              <a:gd name="connsiteX4" fmla="*/ 5550356 w 10148595"/>
              <a:gd name="connsiteY4" fmla="*/ 10185374 h 10288781"/>
              <a:gd name="connsiteX5" fmla="*/ 1882517 w 10148595"/>
              <a:gd name="connsiteY5" fmla="*/ 8289677 h 10288781"/>
              <a:gd name="connsiteX6" fmla="*/ 53 w 10148595"/>
              <a:gd name="connsiteY6" fmla="*/ 5153008 h 10288781"/>
              <a:gd name="connsiteX0" fmla="*/ 53 w 10148695"/>
              <a:gd name="connsiteY0" fmla="*/ 5153008 h 10280839"/>
              <a:gd name="connsiteX1" fmla="*/ 1908643 w 10148695"/>
              <a:gd name="connsiteY1" fmla="*/ 2110945 h 10280839"/>
              <a:gd name="connsiteX2" fmla="*/ 5053967 w 10148695"/>
              <a:gd name="connsiteY2" fmla="*/ 94515 h 10280839"/>
              <a:gd name="connsiteX3" fmla="*/ 10147069 w 10148695"/>
              <a:gd name="connsiteY3" fmla="*/ 5179133 h 10280839"/>
              <a:gd name="connsiteX4" fmla="*/ 5550356 w 10148695"/>
              <a:gd name="connsiteY4" fmla="*/ 10185374 h 10280839"/>
              <a:gd name="connsiteX5" fmla="*/ 1882517 w 10148695"/>
              <a:gd name="connsiteY5" fmla="*/ 8289677 h 10280839"/>
              <a:gd name="connsiteX6" fmla="*/ 53 w 10148695"/>
              <a:gd name="connsiteY6" fmla="*/ 5153008 h 10280839"/>
              <a:gd name="connsiteX0" fmla="*/ 53 w 10260549"/>
              <a:gd name="connsiteY0" fmla="*/ 5153008 h 10185642"/>
              <a:gd name="connsiteX1" fmla="*/ 1908643 w 10260549"/>
              <a:gd name="connsiteY1" fmla="*/ 2110945 h 10185642"/>
              <a:gd name="connsiteX2" fmla="*/ 5053967 w 10260549"/>
              <a:gd name="connsiteY2" fmla="*/ 94515 h 10185642"/>
              <a:gd name="connsiteX3" fmla="*/ 10147069 w 10260549"/>
              <a:gd name="connsiteY3" fmla="*/ 5179133 h 10185642"/>
              <a:gd name="connsiteX4" fmla="*/ 8348630 w 10260549"/>
              <a:gd name="connsiteY4" fmla="*/ 8172112 h 10185642"/>
              <a:gd name="connsiteX5" fmla="*/ 5550356 w 10260549"/>
              <a:gd name="connsiteY5" fmla="*/ 10185374 h 10185642"/>
              <a:gd name="connsiteX6" fmla="*/ 1882517 w 10260549"/>
              <a:gd name="connsiteY6" fmla="*/ 8289677 h 10185642"/>
              <a:gd name="connsiteX7" fmla="*/ 53 w 10260549"/>
              <a:gd name="connsiteY7" fmla="*/ 5153008 h 10185642"/>
              <a:gd name="connsiteX0" fmla="*/ 53 w 10149893"/>
              <a:gd name="connsiteY0" fmla="*/ 5130410 h 10163044"/>
              <a:gd name="connsiteX1" fmla="*/ 1908643 w 10149893"/>
              <a:gd name="connsiteY1" fmla="*/ 2088347 h 10163044"/>
              <a:gd name="connsiteX2" fmla="*/ 5053967 w 10149893"/>
              <a:gd name="connsiteY2" fmla="*/ 71917 h 10163044"/>
              <a:gd name="connsiteX3" fmla="*/ 10029503 w 10149893"/>
              <a:gd name="connsiteY3" fmla="*/ 4673210 h 10163044"/>
              <a:gd name="connsiteX4" fmla="*/ 8348630 w 10149893"/>
              <a:gd name="connsiteY4" fmla="*/ 8149514 h 10163044"/>
              <a:gd name="connsiteX5" fmla="*/ 5550356 w 10149893"/>
              <a:gd name="connsiteY5" fmla="*/ 10162776 h 10163044"/>
              <a:gd name="connsiteX6" fmla="*/ 1882517 w 10149893"/>
              <a:gd name="connsiteY6" fmla="*/ 8267079 h 10163044"/>
              <a:gd name="connsiteX7" fmla="*/ 53 w 10149893"/>
              <a:gd name="connsiteY7" fmla="*/ 5130410 h 10163044"/>
              <a:gd name="connsiteX0" fmla="*/ 53 w 10141398"/>
              <a:gd name="connsiteY0" fmla="*/ 5130410 h 10163044"/>
              <a:gd name="connsiteX1" fmla="*/ 1908643 w 10141398"/>
              <a:gd name="connsiteY1" fmla="*/ 2088347 h 10163044"/>
              <a:gd name="connsiteX2" fmla="*/ 5053967 w 10141398"/>
              <a:gd name="connsiteY2" fmla="*/ 71917 h 10163044"/>
              <a:gd name="connsiteX3" fmla="*/ 10029503 w 10141398"/>
              <a:gd name="connsiteY3" fmla="*/ 4673210 h 10163044"/>
              <a:gd name="connsiteX4" fmla="*/ 8348630 w 10141398"/>
              <a:gd name="connsiteY4" fmla="*/ 8149514 h 10163044"/>
              <a:gd name="connsiteX5" fmla="*/ 5550356 w 10141398"/>
              <a:gd name="connsiteY5" fmla="*/ 10162776 h 10163044"/>
              <a:gd name="connsiteX6" fmla="*/ 1882517 w 10141398"/>
              <a:gd name="connsiteY6" fmla="*/ 8267079 h 10163044"/>
              <a:gd name="connsiteX7" fmla="*/ 53 w 10141398"/>
              <a:gd name="connsiteY7" fmla="*/ 5130410 h 10163044"/>
              <a:gd name="connsiteX0" fmla="*/ 53 w 10120825"/>
              <a:gd name="connsiteY0" fmla="*/ 5130410 h 10163044"/>
              <a:gd name="connsiteX1" fmla="*/ 1908643 w 10120825"/>
              <a:gd name="connsiteY1" fmla="*/ 2088347 h 10163044"/>
              <a:gd name="connsiteX2" fmla="*/ 5053967 w 10120825"/>
              <a:gd name="connsiteY2" fmla="*/ 71917 h 10163044"/>
              <a:gd name="connsiteX3" fmla="*/ 10029503 w 10120825"/>
              <a:gd name="connsiteY3" fmla="*/ 4673210 h 10163044"/>
              <a:gd name="connsiteX4" fmla="*/ 8348630 w 10120825"/>
              <a:gd name="connsiteY4" fmla="*/ 8149514 h 10163044"/>
              <a:gd name="connsiteX5" fmla="*/ 5550356 w 10120825"/>
              <a:gd name="connsiteY5" fmla="*/ 10162776 h 10163044"/>
              <a:gd name="connsiteX6" fmla="*/ 1882517 w 10120825"/>
              <a:gd name="connsiteY6" fmla="*/ 8267079 h 10163044"/>
              <a:gd name="connsiteX7" fmla="*/ 53 w 10120825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07041"/>
              <a:gd name="connsiteY0" fmla="*/ 5130410 h 10163044"/>
              <a:gd name="connsiteX1" fmla="*/ 1894859 w 10107041"/>
              <a:gd name="connsiteY1" fmla="*/ 2088347 h 10163044"/>
              <a:gd name="connsiteX2" fmla="*/ 5040183 w 10107041"/>
              <a:gd name="connsiteY2" fmla="*/ 71917 h 10163044"/>
              <a:gd name="connsiteX3" fmla="*/ 10015719 w 10107041"/>
              <a:gd name="connsiteY3" fmla="*/ 4673210 h 10163044"/>
              <a:gd name="connsiteX4" fmla="*/ 8334846 w 10107041"/>
              <a:gd name="connsiteY4" fmla="*/ 8149514 h 10163044"/>
              <a:gd name="connsiteX5" fmla="*/ 5536572 w 10107041"/>
              <a:gd name="connsiteY5" fmla="*/ 10162776 h 10163044"/>
              <a:gd name="connsiteX6" fmla="*/ 1868733 w 10107041"/>
              <a:gd name="connsiteY6" fmla="*/ 8267079 h 10163044"/>
              <a:gd name="connsiteX7" fmla="*/ 54 w 10107041"/>
              <a:gd name="connsiteY7" fmla="*/ 5130410 h 10163044"/>
              <a:gd name="connsiteX0" fmla="*/ 54 w 10130736"/>
              <a:gd name="connsiteY0" fmla="*/ 4928866 h 9961500"/>
              <a:gd name="connsiteX1" fmla="*/ 1894859 w 10130736"/>
              <a:gd name="connsiteY1" fmla="*/ 1886803 h 9961500"/>
              <a:gd name="connsiteX2" fmla="*/ 5139037 w 10130736"/>
              <a:gd name="connsiteY2" fmla="*/ 80438 h 9961500"/>
              <a:gd name="connsiteX3" fmla="*/ 10015719 w 10130736"/>
              <a:gd name="connsiteY3" fmla="*/ 4471666 h 9961500"/>
              <a:gd name="connsiteX4" fmla="*/ 8334846 w 10130736"/>
              <a:gd name="connsiteY4" fmla="*/ 7947970 h 9961500"/>
              <a:gd name="connsiteX5" fmla="*/ 5536572 w 10130736"/>
              <a:gd name="connsiteY5" fmla="*/ 9961232 h 9961500"/>
              <a:gd name="connsiteX6" fmla="*/ 1868733 w 10130736"/>
              <a:gd name="connsiteY6" fmla="*/ 8065535 h 9961500"/>
              <a:gd name="connsiteX7" fmla="*/ 54 w 10130736"/>
              <a:gd name="connsiteY7" fmla="*/ 4928866 h 9961500"/>
              <a:gd name="connsiteX0" fmla="*/ 54 w 10130736"/>
              <a:gd name="connsiteY0" fmla="*/ 4848429 h 9881063"/>
              <a:gd name="connsiteX1" fmla="*/ 1894859 w 10130736"/>
              <a:gd name="connsiteY1" fmla="*/ 1806366 h 9881063"/>
              <a:gd name="connsiteX2" fmla="*/ 5139037 w 10130736"/>
              <a:gd name="connsiteY2" fmla="*/ 1 h 9881063"/>
              <a:gd name="connsiteX3" fmla="*/ 10015719 w 10130736"/>
              <a:gd name="connsiteY3" fmla="*/ 4391229 h 9881063"/>
              <a:gd name="connsiteX4" fmla="*/ 8334846 w 10130736"/>
              <a:gd name="connsiteY4" fmla="*/ 7867533 h 9881063"/>
              <a:gd name="connsiteX5" fmla="*/ 5536572 w 10130736"/>
              <a:gd name="connsiteY5" fmla="*/ 9880795 h 9881063"/>
              <a:gd name="connsiteX6" fmla="*/ 1868733 w 10130736"/>
              <a:gd name="connsiteY6" fmla="*/ 7985098 h 9881063"/>
              <a:gd name="connsiteX7" fmla="*/ 54 w 10130736"/>
              <a:gd name="connsiteY7" fmla="*/ 4848429 h 9881063"/>
              <a:gd name="connsiteX0" fmla="*/ 54 w 10130736"/>
              <a:gd name="connsiteY0" fmla="*/ 5021423 h 10054057"/>
              <a:gd name="connsiteX1" fmla="*/ 1894859 w 10130736"/>
              <a:gd name="connsiteY1" fmla="*/ 1979360 h 10054057"/>
              <a:gd name="connsiteX2" fmla="*/ 5139037 w 10130736"/>
              <a:gd name="connsiteY2" fmla="*/ 0 h 10054057"/>
              <a:gd name="connsiteX3" fmla="*/ 10015719 w 10130736"/>
              <a:gd name="connsiteY3" fmla="*/ 4564223 h 10054057"/>
              <a:gd name="connsiteX4" fmla="*/ 8334846 w 10130736"/>
              <a:gd name="connsiteY4" fmla="*/ 8040527 h 10054057"/>
              <a:gd name="connsiteX5" fmla="*/ 5536572 w 10130736"/>
              <a:gd name="connsiteY5" fmla="*/ 10053789 h 10054057"/>
              <a:gd name="connsiteX6" fmla="*/ 1868733 w 10130736"/>
              <a:gd name="connsiteY6" fmla="*/ 8158092 h 10054057"/>
              <a:gd name="connsiteX7" fmla="*/ 54 w 10130736"/>
              <a:gd name="connsiteY7" fmla="*/ 5021423 h 10054057"/>
              <a:gd name="connsiteX0" fmla="*/ 54 w 10130736"/>
              <a:gd name="connsiteY0" fmla="*/ 5022202 h 10054836"/>
              <a:gd name="connsiteX1" fmla="*/ 1894859 w 10130736"/>
              <a:gd name="connsiteY1" fmla="*/ 1980139 h 10054836"/>
              <a:gd name="connsiteX2" fmla="*/ 5139037 w 10130736"/>
              <a:gd name="connsiteY2" fmla="*/ 779 h 10054836"/>
              <a:gd name="connsiteX3" fmla="*/ 10015719 w 10130736"/>
              <a:gd name="connsiteY3" fmla="*/ 4565002 h 10054836"/>
              <a:gd name="connsiteX4" fmla="*/ 8334846 w 10130736"/>
              <a:gd name="connsiteY4" fmla="*/ 8041306 h 10054836"/>
              <a:gd name="connsiteX5" fmla="*/ 5536572 w 10130736"/>
              <a:gd name="connsiteY5" fmla="*/ 10054568 h 10054836"/>
              <a:gd name="connsiteX6" fmla="*/ 1868733 w 10130736"/>
              <a:gd name="connsiteY6" fmla="*/ 8158871 h 10054836"/>
              <a:gd name="connsiteX7" fmla="*/ 54 w 10130736"/>
              <a:gd name="connsiteY7" fmla="*/ 5022202 h 10054836"/>
              <a:gd name="connsiteX0" fmla="*/ 54 w 10017214"/>
              <a:gd name="connsiteY0" fmla="*/ 5021946 h 10054580"/>
              <a:gd name="connsiteX1" fmla="*/ 1894859 w 10017214"/>
              <a:gd name="connsiteY1" fmla="*/ 1979883 h 10054580"/>
              <a:gd name="connsiteX2" fmla="*/ 5139037 w 10017214"/>
              <a:gd name="connsiteY2" fmla="*/ 523 h 10054580"/>
              <a:gd name="connsiteX3" fmla="*/ 8067587 w 10017214"/>
              <a:gd name="connsiteY3" fmla="*/ 1813597 h 10054580"/>
              <a:gd name="connsiteX4" fmla="*/ 10015719 w 10017214"/>
              <a:gd name="connsiteY4" fmla="*/ 4564746 h 10054580"/>
              <a:gd name="connsiteX5" fmla="*/ 8334846 w 10017214"/>
              <a:gd name="connsiteY5" fmla="*/ 8041050 h 10054580"/>
              <a:gd name="connsiteX6" fmla="*/ 5536572 w 10017214"/>
              <a:gd name="connsiteY6" fmla="*/ 10054312 h 10054580"/>
              <a:gd name="connsiteX7" fmla="*/ 1868733 w 10017214"/>
              <a:gd name="connsiteY7" fmla="*/ 8158615 h 10054580"/>
              <a:gd name="connsiteX8" fmla="*/ 54 w 10017214"/>
              <a:gd name="connsiteY8" fmla="*/ 5021946 h 10054580"/>
              <a:gd name="connsiteX0" fmla="*/ 54 w 10017214"/>
              <a:gd name="connsiteY0" fmla="*/ 5021723 h 10054357"/>
              <a:gd name="connsiteX1" fmla="*/ 1894859 w 10017214"/>
              <a:gd name="connsiteY1" fmla="*/ 1979660 h 10054357"/>
              <a:gd name="connsiteX2" fmla="*/ 5139037 w 10017214"/>
              <a:gd name="connsiteY2" fmla="*/ 300 h 10054357"/>
              <a:gd name="connsiteX3" fmla="*/ 8067587 w 10017214"/>
              <a:gd name="connsiteY3" fmla="*/ 1813374 h 10054357"/>
              <a:gd name="connsiteX4" fmla="*/ 10015719 w 10017214"/>
              <a:gd name="connsiteY4" fmla="*/ 4564523 h 10054357"/>
              <a:gd name="connsiteX5" fmla="*/ 8334846 w 10017214"/>
              <a:gd name="connsiteY5" fmla="*/ 8040827 h 10054357"/>
              <a:gd name="connsiteX6" fmla="*/ 5536572 w 10017214"/>
              <a:gd name="connsiteY6" fmla="*/ 10054089 h 10054357"/>
              <a:gd name="connsiteX7" fmla="*/ 1868733 w 10017214"/>
              <a:gd name="connsiteY7" fmla="*/ 8158392 h 10054357"/>
              <a:gd name="connsiteX8" fmla="*/ 54 w 10017214"/>
              <a:gd name="connsiteY8" fmla="*/ 5021723 h 10054357"/>
              <a:gd name="connsiteX0" fmla="*/ 54 w 10017214"/>
              <a:gd name="connsiteY0" fmla="*/ 5023500 h 10056134"/>
              <a:gd name="connsiteX1" fmla="*/ 1894859 w 10017214"/>
              <a:gd name="connsiteY1" fmla="*/ 1981437 h 10056134"/>
              <a:gd name="connsiteX2" fmla="*/ 5139037 w 10017214"/>
              <a:gd name="connsiteY2" fmla="*/ 2077 h 10056134"/>
              <a:gd name="connsiteX3" fmla="*/ 8067587 w 10017214"/>
              <a:gd name="connsiteY3" fmla="*/ 1815151 h 10056134"/>
              <a:gd name="connsiteX4" fmla="*/ 10015719 w 10017214"/>
              <a:gd name="connsiteY4" fmla="*/ 4566300 h 10056134"/>
              <a:gd name="connsiteX5" fmla="*/ 8334846 w 10017214"/>
              <a:gd name="connsiteY5" fmla="*/ 8042604 h 10056134"/>
              <a:gd name="connsiteX6" fmla="*/ 5536572 w 10017214"/>
              <a:gd name="connsiteY6" fmla="*/ 10055866 h 10056134"/>
              <a:gd name="connsiteX7" fmla="*/ 1868733 w 10017214"/>
              <a:gd name="connsiteY7" fmla="*/ 8160169 h 10056134"/>
              <a:gd name="connsiteX8" fmla="*/ 54 w 10017214"/>
              <a:gd name="connsiteY8" fmla="*/ 5023500 h 10056134"/>
              <a:gd name="connsiteX0" fmla="*/ 54 w 10140617"/>
              <a:gd name="connsiteY0" fmla="*/ 5023500 h 10056134"/>
              <a:gd name="connsiteX1" fmla="*/ 1894859 w 10140617"/>
              <a:gd name="connsiteY1" fmla="*/ 1981437 h 10056134"/>
              <a:gd name="connsiteX2" fmla="*/ 5139037 w 10140617"/>
              <a:gd name="connsiteY2" fmla="*/ 2077 h 10056134"/>
              <a:gd name="connsiteX3" fmla="*/ 8067587 w 10140617"/>
              <a:gd name="connsiteY3" fmla="*/ 1815151 h 10056134"/>
              <a:gd name="connsiteX4" fmla="*/ 10139286 w 10140617"/>
              <a:gd name="connsiteY4" fmla="*/ 5085284 h 10056134"/>
              <a:gd name="connsiteX5" fmla="*/ 8334846 w 10140617"/>
              <a:gd name="connsiteY5" fmla="*/ 8042604 h 10056134"/>
              <a:gd name="connsiteX6" fmla="*/ 5536572 w 10140617"/>
              <a:gd name="connsiteY6" fmla="*/ 10055866 h 10056134"/>
              <a:gd name="connsiteX7" fmla="*/ 1868733 w 10140617"/>
              <a:gd name="connsiteY7" fmla="*/ 8160169 h 10056134"/>
              <a:gd name="connsiteX8" fmla="*/ 54 w 10140617"/>
              <a:gd name="connsiteY8" fmla="*/ 5023500 h 10056134"/>
              <a:gd name="connsiteX0" fmla="*/ 54 w 10141707"/>
              <a:gd name="connsiteY0" fmla="*/ 5023500 h 10056134"/>
              <a:gd name="connsiteX1" fmla="*/ 1894859 w 10141707"/>
              <a:gd name="connsiteY1" fmla="*/ 1981437 h 10056134"/>
              <a:gd name="connsiteX2" fmla="*/ 5139037 w 10141707"/>
              <a:gd name="connsiteY2" fmla="*/ 2077 h 10056134"/>
              <a:gd name="connsiteX3" fmla="*/ 8067587 w 10141707"/>
              <a:gd name="connsiteY3" fmla="*/ 1815151 h 10056134"/>
              <a:gd name="connsiteX4" fmla="*/ 10139286 w 10141707"/>
              <a:gd name="connsiteY4" fmla="*/ 5085284 h 10056134"/>
              <a:gd name="connsiteX5" fmla="*/ 8334846 w 10141707"/>
              <a:gd name="connsiteY5" fmla="*/ 8042604 h 10056134"/>
              <a:gd name="connsiteX6" fmla="*/ 5536572 w 10141707"/>
              <a:gd name="connsiteY6" fmla="*/ 10055866 h 10056134"/>
              <a:gd name="connsiteX7" fmla="*/ 1868733 w 10141707"/>
              <a:gd name="connsiteY7" fmla="*/ 8160169 h 10056134"/>
              <a:gd name="connsiteX8" fmla="*/ 54 w 10141707"/>
              <a:gd name="connsiteY8" fmla="*/ 5023500 h 10056134"/>
              <a:gd name="connsiteX0" fmla="*/ 54 w 10141509"/>
              <a:gd name="connsiteY0" fmla="*/ 5023500 h 10056134"/>
              <a:gd name="connsiteX1" fmla="*/ 1894859 w 10141509"/>
              <a:gd name="connsiteY1" fmla="*/ 1981437 h 10056134"/>
              <a:gd name="connsiteX2" fmla="*/ 5139037 w 10141509"/>
              <a:gd name="connsiteY2" fmla="*/ 2077 h 10056134"/>
              <a:gd name="connsiteX3" fmla="*/ 8067587 w 10141509"/>
              <a:gd name="connsiteY3" fmla="*/ 1815151 h 10056134"/>
              <a:gd name="connsiteX4" fmla="*/ 10139286 w 10141509"/>
              <a:gd name="connsiteY4" fmla="*/ 5085284 h 10056134"/>
              <a:gd name="connsiteX5" fmla="*/ 8334846 w 10141509"/>
              <a:gd name="connsiteY5" fmla="*/ 8042604 h 10056134"/>
              <a:gd name="connsiteX6" fmla="*/ 5536572 w 10141509"/>
              <a:gd name="connsiteY6" fmla="*/ 10055866 h 10056134"/>
              <a:gd name="connsiteX7" fmla="*/ 1868733 w 10141509"/>
              <a:gd name="connsiteY7" fmla="*/ 8160169 h 10056134"/>
              <a:gd name="connsiteX8" fmla="*/ 54 w 10141509"/>
              <a:gd name="connsiteY8" fmla="*/ 5023500 h 10056134"/>
              <a:gd name="connsiteX0" fmla="*/ 54 w 10139298"/>
              <a:gd name="connsiteY0" fmla="*/ 5023500 h 10056134"/>
              <a:gd name="connsiteX1" fmla="*/ 1894859 w 10139298"/>
              <a:gd name="connsiteY1" fmla="*/ 1981437 h 10056134"/>
              <a:gd name="connsiteX2" fmla="*/ 5139037 w 10139298"/>
              <a:gd name="connsiteY2" fmla="*/ 2077 h 10056134"/>
              <a:gd name="connsiteX3" fmla="*/ 8067587 w 10139298"/>
              <a:gd name="connsiteY3" fmla="*/ 1815151 h 10056134"/>
              <a:gd name="connsiteX4" fmla="*/ 10139286 w 10139298"/>
              <a:gd name="connsiteY4" fmla="*/ 5085284 h 10056134"/>
              <a:gd name="connsiteX5" fmla="*/ 8334846 w 10139298"/>
              <a:gd name="connsiteY5" fmla="*/ 8042604 h 10056134"/>
              <a:gd name="connsiteX6" fmla="*/ 5536572 w 10139298"/>
              <a:gd name="connsiteY6" fmla="*/ 10055866 h 10056134"/>
              <a:gd name="connsiteX7" fmla="*/ 1868733 w 10139298"/>
              <a:gd name="connsiteY7" fmla="*/ 8160169 h 10056134"/>
              <a:gd name="connsiteX8" fmla="*/ 54 w 10139298"/>
              <a:gd name="connsiteY8" fmla="*/ 5023500 h 10056134"/>
              <a:gd name="connsiteX0" fmla="*/ 54 w 10140192"/>
              <a:gd name="connsiteY0" fmla="*/ 5023500 h 10056134"/>
              <a:gd name="connsiteX1" fmla="*/ 1894859 w 10140192"/>
              <a:gd name="connsiteY1" fmla="*/ 1981437 h 10056134"/>
              <a:gd name="connsiteX2" fmla="*/ 5139037 w 10140192"/>
              <a:gd name="connsiteY2" fmla="*/ 2077 h 10056134"/>
              <a:gd name="connsiteX3" fmla="*/ 8067587 w 10140192"/>
              <a:gd name="connsiteY3" fmla="*/ 1815151 h 10056134"/>
              <a:gd name="connsiteX4" fmla="*/ 10139286 w 10140192"/>
              <a:gd name="connsiteY4" fmla="*/ 5085284 h 10056134"/>
              <a:gd name="connsiteX5" fmla="*/ 8334846 w 10140192"/>
              <a:gd name="connsiteY5" fmla="*/ 8042604 h 10056134"/>
              <a:gd name="connsiteX6" fmla="*/ 5536572 w 10140192"/>
              <a:gd name="connsiteY6" fmla="*/ 10055866 h 10056134"/>
              <a:gd name="connsiteX7" fmla="*/ 1868733 w 10140192"/>
              <a:gd name="connsiteY7" fmla="*/ 8160169 h 10056134"/>
              <a:gd name="connsiteX8" fmla="*/ 54 w 10140192"/>
              <a:gd name="connsiteY8" fmla="*/ 5023500 h 10056134"/>
              <a:gd name="connsiteX0" fmla="*/ 54 w 10140192"/>
              <a:gd name="connsiteY0" fmla="*/ 5023500 h 10154965"/>
              <a:gd name="connsiteX1" fmla="*/ 1894859 w 10140192"/>
              <a:gd name="connsiteY1" fmla="*/ 1981437 h 10154965"/>
              <a:gd name="connsiteX2" fmla="*/ 5139037 w 10140192"/>
              <a:gd name="connsiteY2" fmla="*/ 2077 h 10154965"/>
              <a:gd name="connsiteX3" fmla="*/ 8067587 w 10140192"/>
              <a:gd name="connsiteY3" fmla="*/ 1815151 h 10154965"/>
              <a:gd name="connsiteX4" fmla="*/ 10139286 w 10140192"/>
              <a:gd name="connsiteY4" fmla="*/ 5085284 h 10154965"/>
              <a:gd name="connsiteX5" fmla="*/ 8334846 w 10140192"/>
              <a:gd name="connsiteY5" fmla="*/ 8042604 h 10154965"/>
              <a:gd name="connsiteX6" fmla="*/ 5178226 w 10140192"/>
              <a:gd name="connsiteY6" fmla="*/ 10154720 h 10154965"/>
              <a:gd name="connsiteX7" fmla="*/ 1868733 w 10140192"/>
              <a:gd name="connsiteY7" fmla="*/ 8160169 h 10154965"/>
              <a:gd name="connsiteX8" fmla="*/ 54 w 10140192"/>
              <a:gd name="connsiteY8" fmla="*/ 5023500 h 10154965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3857 w 10143995"/>
              <a:gd name="connsiteY0" fmla="*/ 5023500 h 10155931"/>
              <a:gd name="connsiteX1" fmla="*/ 1898662 w 10143995"/>
              <a:gd name="connsiteY1" fmla="*/ 1981437 h 10155931"/>
              <a:gd name="connsiteX2" fmla="*/ 5142840 w 10143995"/>
              <a:gd name="connsiteY2" fmla="*/ 2077 h 10155931"/>
              <a:gd name="connsiteX3" fmla="*/ 8071390 w 10143995"/>
              <a:gd name="connsiteY3" fmla="*/ 1815151 h 10155931"/>
              <a:gd name="connsiteX4" fmla="*/ 10143089 w 10143995"/>
              <a:gd name="connsiteY4" fmla="*/ 5085284 h 10155931"/>
              <a:gd name="connsiteX5" fmla="*/ 8338649 w 10143995"/>
              <a:gd name="connsiteY5" fmla="*/ 8042604 h 10155931"/>
              <a:gd name="connsiteX6" fmla="*/ 5182029 w 10143995"/>
              <a:gd name="connsiteY6" fmla="*/ 10154720 h 10155931"/>
              <a:gd name="connsiteX7" fmla="*/ 1872536 w 10143995"/>
              <a:gd name="connsiteY7" fmla="*/ 8160169 h 10155931"/>
              <a:gd name="connsiteX8" fmla="*/ 3857 w 10143995"/>
              <a:gd name="connsiteY8" fmla="*/ 5023500 h 10155931"/>
              <a:gd name="connsiteX0" fmla="*/ 3857 w 10143995"/>
              <a:gd name="connsiteY0" fmla="*/ 5023500 h 10155907"/>
              <a:gd name="connsiteX1" fmla="*/ 1898662 w 10143995"/>
              <a:gd name="connsiteY1" fmla="*/ 1981437 h 10155907"/>
              <a:gd name="connsiteX2" fmla="*/ 5142840 w 10143995"/>
              <a:gd name="connsiteY2" fmla="*/ 2077 h 10155907"/>
              <a:gd name="connsiteX3" fmla="*/ 8071390 w 10143995"/>
              <a:gd name="connsiteY3" fmla="*/ 1815151 h 10155907"/>
              <a:gd name="connsiteX4" fmla="*/ 10143089 w 10143995"/>
              <a:gd name="connsiteY4" fmla="*/ 5085284 h 10155907"/>
              <a:gd name="connsiteX5" fmla="*/ 8338649 w 10143995"/>
              <a:gd name="connsiteY5" fmla="*/ 8042604 h 10155907"/>
              <a:gd name="connsiteX6" fmla="*/ 5182029 w 10143995"/>
              <a:gd name="connsiteY6" fmla="*/ 10154720 h 10155907"/>
              <a:gd name="connsiteX7" fmla="*/ 1872536 w 10143995"/>
              <a:gd name="connsiteY7" fmla="*/ 8160169 h 10155907"/>
              <a:gd name="connsiteX8" fmla="*/ 3857 w 10143995"/>
              <a:gd name="connsiteY8" fmla="*/ 5023500 h 10155907"/>
              <a:gd name="connsiteX0" fmla="*/ 57 w 10140195"/>
              <a:gd name="connsiteY0" fmla="*/ 5023500 h 10155907"/>
              <a:gd name="connsiteX1" fmla="*/ 1894862 w 10140195"/>
              <a:gd name="connsiteY1" fmla="*/ 1981437 h 10155907"/>
              <a:gd name="connsiteX2" fmla="*/ 5139040 w 10140195"/>
              <a:gd name="connsiteY2" fmla="*/ 2077 h 10155907"/>
              <a:gd name="connsiteX3" fmla="*/ 8067590 w 10140195"/>
              <a:gd name="connsiteY3" fmla="*/ 1815151 h 10155907"/>
              <a:gd name="connsiteX4" fmla="*/ 10139289 w 10140195"/>
              <a:gd name="connsiteY4" fmla="*/ 5085284 h 10155907"/>
              <a:gd name="connsiteX5" fmla="*/ 8334849 w 10140195"/>
              <a:gd name="connsiteY5" fmla="*/ 8042604 h 10155907"/>
              <a:gd name="connsiteX6" fmla="*/ 5178229 w 10140195"/>
              <a:gd name="connsiteY6" fmla="*/ 10154720 h 10155907"/>
              <a:gd name="connsiteX7" fmla="*/ 1868736 w 10140195"/>
              <a:gd name="connsiteY7" fmla="*/ 8160169 h 10155907"/>
              <a:gd name="connsiteX8" fmla="*/ 57 w 1014019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480 h 10155887"/>
              <a:gd name="connsiteX1" fmla="*/ 1895592 w 10140925"/>
              <a:gd name="connsiteY1" fmla="*/ 1981417 h 10155887"/>
              <a:gd name="connsiteX2" fmla="*/ 5139770 w 10140925"/>
              <a:gd name="connsiteY2" fmla="*/ 2057 h 10155887"/>
              <a:gd name="connsiteX3" fmla="*/ 8068320 w 10140925"/>
              <a:gd name="connsiteY3" fmla="*/ 1815131 h 10155887"/>
              <a:gd name="connsiteX4" fmla="*/ 10140019 w 10140925"/>
              <a:gd name="connsiteY4" fmla="*/ 5085264 h 10155887"/>
              <a:gd name="connsiteX5" fmla="*/ 8335579 w 10140925"/>
              <a:gd name="connsiteY5" fmla="*/ 8042584 h 10155887"/>
              <a:gd name="connsiteX6" fmla="*/ 5178959 w 10140925"/>
              <a:gd name="connsiteY6" fmla="*/ 10154700 h 10155887"/>
              <a:gd name="connsiteX7" fmla="*/ 1869466 w 10140925"/>
              <a:gd name="connsiteY7" fmla="*/ 8160149 h 10155887"/>
              <a:gd name="connsiteX8" fmla="*/ 787 w 10140925"/>
              <a:gd name="connsiteY8" fmla="*/ 5023480 h 10155887"/>
              <a:gd name="connsiteX0" fmla="*/ 787 w 10140925"/>
              <a:gd name="connsiteY0" fmla="*/ 5022720 h 10155127"/>
              <a:gd name="connsiteX1" fmla="*/ 1895592 w 10140925"/>
              <a:gd name="connsiteY1" fmla="*/ 1980657 h 10155127"/>
              <a:gd name="connsiteX2" fmla="*/ 5139770 w 10140925"/>
              <a:gd name="connsiteY2" fmla="*/ 1297 h 10155127"/>
              <a:gd name="connsiteX3" fmla="*/ 8068320 w 10140925"/>
              <a:gd name="connsiteY3" fmla="*/ 1814371 h 10155127"/>
              <a:gd name="connsiteX4" fmla="*/ 10140019 w 10140925"/>
              <a:gd name="connsiteY4" fmla="*/ 5084504 h 10155127"/>
              <a:gd name="connsiteX5" fmla="*/ 8335579 w 10140925"/>
              <a:gd name="connsiteY5" fmla="*/ 8041824 h 10155127"/>
              <a:gd name="connsiteX6" fmla="*/ 5178959 w 10140925"/>
              <a:gd name="connsiteY6" fmla="*/ 10153940 h 10155127"/>
              <a:gd name="connsiteX7" fmla="*/ 1869466 w 10140925"/>
              <a:gd name="connsiteY7" fmla="*/ 8159389 h 10155127"/>
              <a:gd name="connsiteX8" fmla="*/ 787 w 10140925"/>
              <a:gd name="connsiteY8" fmla="*/ 5022720 h 10155127"/>
              <a:gd name="connsiteX0" fmla="*/ 787 w 10140925"/>
              <a:gd name="connsiteY0" fmla="*/ 5022739 h 10155146"/>
              <a:gd name="connsiteX1" fmla="*/ 1895592 w 10140925"/>
              <a:gd name="connsiteY1" fmla="*/ 1980676 h 10155146"/>
              <a:gd name="connsiteX2" fmla="*/ 5139770 w 10140925"/>
              <a:gd name="connsiteY2" fmla="*/ 1316 h 10155146"/>
              <a:gd name="connsiteX3" fmla="*/ 8068320 w 10140925"/>
              <a:gd name="connsiteY3" fmla="*/ 1814390 h 10155146"/>
              <a:gd name="connsiteX4" fmla="*/ 10140019 w 10140925"/>
              <a:gd name="connsiteY4" fmla="*/ 5084523 h 10155146"/>
              <a:gd name="connsiteX5" fmla="*/ 8335579 w 10140925"/>
              <a:gd name="connsiteY5" fmla="*/ 8041843 h 10155146"/>
              <a:gd name="connsiteX6" fmla="*/ 5178959 w 10140925"/>
              <a:gd name="connsiteY6" fmla="*/ 10153959 h 10155146"/>
              <a:gd name="connsiteX7" fmla="*/ 1869466 w 10140925"/>
              <a:gd name="connsiteY7" fmla="*/ 8159408 h 10155146"/>
              <a:gd name="connsiteX8" fmla="*/ 787 w 10140925"/>
              <a:gd name="connsiteY8" fmla="*/ 5022739 h 10155146"/>
              <a:gd name="connsiteX0" fmla="*/ 787 w 10140925"/>
              <a:gd name="connsiteY0" fmla="*/ 5021567 h 10153974"/>
              <a:gd name="connsiteX1" fmla="*/ 1895592 w 10140925"/>
              <a:gd name="connsiteY1" fmla="*/ 1979504 h 10153974"/>
              <a:gd name="connsiteX2" fmla="*/ 5139770 w 10140925"/>
              <a:gd name="connsiteY2" fmla="*/ 144 h 10153974"/>
              <a:gd name="connsiteX3" fmla="*/ 8068320 w 10140925"/>
              <a:gd name="connsiteY3" fmla="*/ 1813218 h 10153974"/>
              <a:gd name="connsiteX4" fmla="*/ 10140019 w 10140925"/>
              <a:gd name="connsiteY4" fmla="*/ 5083351 h 10153974"/>
              <a:gd name="connsiteX5" fmla="*/ 8335579 w 10140925"/>
              <a:gd name="connsiteY5" fmla="*/ 8040671 h 10153974"/>
              <a:gd name="connsiteX6" fmla="*/ 5178959 w 10140925"/>
              <a:gd name="connsiteY6" fmla="*/ 10152787 h 10153974"/>
              <a:gd name="connsiteX7" fmla="*/ 1869466 w 10140925"/>
              <a:gd name="connsiteY7" fmla="*/ 8158236 h 10153974"/>
              <a:gd name="connsiteX8" fmla="*/ 787 w 10140925"/>
              <a:gd name="connsiteY8" fmla="*/ 5021567 h 10153974"/>
              <a:gd name="connsiteX0" fmla="*/ 787 w 10140925"/>
              <a:gd name="connsiteY0" fmla="*/ 5015305 h 10147712"/>
              <a:gd name="connsiteX1" fmla="*/ 1895592 w 10140925"/>
              <a:gd name="connsiteY1" fmla="*/ 1973242 h 10147712"/>
              <a:gd name="connsiteX2" fmla="*/ 5039562 w 10140925"/>
              <a:gd name="connsiteY2" fmla="*/ 145 h 10147712"/>
              <a:gd name="connsiteX3" fmla="*/ 8068320 w 10140925"/>
              <a:gd name="connsiteY3" fmla="*/ 1806956 h 10147712"/>
              <a:gd name="connsiteX4" fmla="*/ 10140019 w 10140925"/>
              <a:gd name="connsiteY4" fmla="*/ 5077089 h 10147712"/>
              <a:gd name="connsiteX5" fmla="*/ 8335579 w 10140925"/>
              <a:gd name="connsiteY5" fmla="*/ 8034409 h 10147712"/>
              <a:gd name="connsiteX6" fmla="*/ 5178959 w 10140925"/>
              <a:gd name="connsiteY6" fmla="*/ 10146525 h 10147712"/>
              <a:gd name="connsiteX7" fmla="*/ 1869466 w 10140925"/>
              <a:gd name="connsiteY7" fmla="*/ 8151974 h 10147712"/>
              <a:gd name="connsiteX8" fmla="*/ 787 w 10140925"/>
              <a:gd name="connsiteY8" fmla="*/ 5015305 h 10147712"/>
              <a:gd name="connsiteX0" fmla="*/ 787 w 10140925"/>
              <a:gd name="connsiteY0" fmla="*/ 5015164 h 10147571"/>
              <a:gd name="connsiteX1" fmla="*/ 1895592 w 10140925"/>
              <a:gd name="connsiteY1" fmla="*/ 1973101 h 10147571"/>
              <a:gd name="connsiteX2" fmla="*/ 5039562 w 10140925"/>
              <a:gd name="connsiteY2" fmla="*/ 4 h 10147571"/>
              <a:gd name="connsiteX3" fmla="*/ 8068320 w 10140925"/>
              <a:gd name="connsiteY3" fmla="*/ 1806815 h 10147571"/>
              <a:gd name="connsiteX4" fmla="*/ 10140019 w 10140925"/>
              <a:gd name="connsiteY4" fmla="*/ 5076948 h 10147571"/>
              <a:gd name="connsiteX5" fmla="*/ 8335579 w 10140925"/>
              <a:gd name="connsiteY5" fmla="*/ 8034268 h 10147571"/>
              <a:gd name="connsiteX6" fmla="*/ 5178959 w 10140925"/>
              <a:gd name="connsiteY6" fmla="*/ 10146384 h 10147571"/>
              <a:gd name="connsiteX7" fmla="*/ 1869466 w 10140925"/>
              <a:gd name="connsiteY7" fmla="*/ 8151833 h 10147571"/>
              <a:gd name="connsiteX8" fmla="*/ 787 w 10140925"/>
              <a:gd name="connsiteY8" fmla="*/ 5015164 h 10147571"/>
              <a:gd name="connsiteX0" fmla="*/ 787 w 10140079"/>
              <a:gd name="connsiteY0" fmla="*/ 5015164 h 10147571"/>
              <a:gd name="connsiteX1" fmla="*/ 1895592 w 10140079"/>
              <a:gd name="connsiteY1" fmla="*/ 1973101 h 10147571"/>
              <a:gd name="connsiteX2" fmla="*/ 5039562 w 10140079"/>
              <a:gd name="connsiteY2" fmla="*/ 4 h 10147571"/>
              <a:gd name="connsiteX3" fmla="*/ 8068320 w 10140079"/>
              <a:gd name="connsiteY3" fmla="*/ 1806815 h 10147571"/>
              <a:gd name="connsiteX4" fmla="*/ 10140019 w 10140079"/>
              <a:gd name="connsiteY4" fmla="*/ 5076948 h 10147571"/>
              <a:gd name="connsiteX5" fmla="*/ 8335579 w 10140079"/>
              <a:gd name="connsiteY5" fmla="*/ 8034268 h 10147571"/>
              <a:gd name="connsiteX6" fmla="*/ 5178959 w 10140079"/>
              <a:gd name="connsiteY6" fmla="*/ 10146384 h 10147571"/>
              <a:gd name="connsiteX7" fmla="*/ 1869466 w 10140079"/>
              <a:gd name="connsiteY7" fmla="*/ 8151833 h 10147571"/>
              <a:gd name="connsiteX8" fmla="*/ 787 w 10140079"/>
              <a:gd name="connsiteY8" fmla="*/ 5015164 h 10147571"/>
              <a:gd name="connsiteX0" fmla="*/ 787 w 10142684"/>
              <a:gd name="connsiteY0" fmla="*/ 5015164 h 10147571"/>
              <a:gd name="connsiteX1" fmla="*/ 1895592 w 10142684"/>
              <a:gd name="connsiteY1" fmla="*/ 1973101 h 10147571"/>
              <a:gd name="connsiteX2" fmla="*/ 5039562 w 10142684"/>
              <a:gd name="connsiteY2" fmla="*/ 4 h 10147571"/>
              <a:gd name="connsiteX3" fmla="*/ 8068320 w 10142684"/>
              <a:gd name="connsiteY3" fmla="*/ 1806815 h 10147571"/>
              <a:gd name="connsiteX4" fmla="*/ 10140019 w 10142684"/>
              <a:gd name="connsiteY4" fmla="*/ 5076948 h 10147571"/>
              <a:gd name="connsiteX5" fmla="*/ 8335579 w 10142684"/>
              <a:gd name="connsiteY5" fmla="*/ 8034268 h 10147571"/>
              <a:gd name="connsiteX6" fmla="*/ 5178959 w 10142684"/>
              <a:gd name="connsiteY6" fmla="*/ 10146384 h 10147571"/>
              <a:gd name="connsiteX7" fmla="*/ 1869466 w 10142684"/>
              <a:gd name="connsiteY7" fmla="*/ 8151833 h 10147571"/>
              <a:gd name="connsiteX8" fmla="*/ 787 w 10142684"/>
              <a:gd name="connsiteY8" fmla="*/ 5015164 h 10147571"/>
              <a:gd name="connsiteX0" fmla="*/ 787 w 10130180"/>
              <a:gd name="connsiteY0" fmla="*/ 5015164 h 10147571"/>
              <a:gd name="connsiteX1" fmla="*/ 1895592 w 10130180"/>
              <a:gd name="connsiteY1" fmla="*/ 1973101 h 10147571"/>
              <a:gd name="connsiteX2" fmla="*/ 5039562 w 10130180"/>
              <a:gd name="connsiteY2" fmla="*/ 4 h 10147571"/>
              <a:gd name="connsiteX3" fmla="*/ 8068320 w 10130180"/>
              <a:gd name="connsiteY3" fmla="*/ 1806815 h 10147571"/>
              <a:gd name="connsiteX4" fmla="*/ 10127493 w 10130180"/>
              <a:gd name="connsiteY4" fmla="*/ 5095737 h 10147571"/>
              <a:gd name="connsiteX5" fmla="*/ 8335579 w 10130180"/>
              <a:gd name="connsiteY5" fmla="*/ 8034268 h 10147571"/>
              <a:gd name="connsiteX6" fmla="*/ 5178959 w 10130180"/>
              <a:gd name="connsiteY6" fmla="*/ 10146384 h 10147571"/>
              <a:gd name="connsiteX7" fmla="*/ 1869466 w 10130180"/>
              <a:gd name="connsiteY7" fmla="*/ 8151833 h 10147571"/>
              <a:gd name="connsiteX8" fmla="*/ 787 w 10130180"/>
              <a:gd name="connsiteY8" fmla="*/ 5015164 h 10147571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243"/>
              <a:gd name="connsiteY0" fmla="*/ 5015164 h 10146587"/>
              <a:gd name="connsiteX1" fmla="*/ 1895592 w 10129243"/>
              <a:gd name="connsiteY1" fmla="*/ 1973101 h 10146587"/>
              <a:gd name="connsiteX2" fmla="*/ 5039562 w 10129243"/>
              <a:gd name="connsiteY2" fmla="*/ 4 h 10146587"/>
              <a:gd name="connsiteX3" fmla="*/ 8068320 w 10129243"/>
              <a:gd name="connsiteY3" fmla="*/ 1806815 h 10146587"/>
              <a:gd name="connsiteX4" fmla="*/ 10127493 w 10129243"/>
              <a:gd name="connsiteY4" fmla="*/ 5095737 h 10146587"/>
              <a:gd name="connsiteX5" fmla="*/ 8354931 w 10129243"/>
              <a:gd name="connsiteY5" fmla="*/ 8043945 h 10146587"/>
              <a:gd name="connsiteX6" fmla="*/ 5178959 w 10129243"/>
              <a:gd name="connsiteY6" fmla="*/ 10146384 h 10146587"/>
              <a:gd name="connsiteX7" fmla="*/ 1869466 w 10129243"/>
              <a:gd name="connsiteY7" fmla="*/ 8151833 h 10146587"/>
              <a:gd name="connsiteX8" fmla="*/ 787 w 10129243"/>
              <a:gd name="connsiteY8" fmla="*/ 5015164 h 10146587"/>
              <a:gd name="connsiteX0" fmla="*/ 787 w 10128135"/>
              <a:gd name="connsiteY0" fmla="*/ 5015164 h 10146587"/>
              <a:gd name="connsiteX1" fmla="*/ 1895592 w 10128135"/>
              <a:gd name="connsiteY1" fmla="*/ 1973101 h 10146587"/>
              <a:gd name="connsiteX2" fmla="*/ 5039562 w 10128135"/>
              <a:gd name="connsiteY2" fmla="*/ 4 h 10146587"/>
              <a:gd name="connsiteX3" fmla="*/ 8068320 w 10128135"/>
              <a:gd name="connsiteY3" fmla="*/ 1806815 h 10146587"/>
              <a:gd name="connsiteX4" fmla="*/ 10127493 w 10128135"/>
              <a:gd name="connsiteY4" fmla="*/ 5095737 h 10146587"/>
              <a:gd name="connsiteX5" fmla="*/ 8354931 w 10128135"/>
              <a:gd name="connsiteY5" fmla="*/ 8043945 h 10146587"/>
              <a:gd name="connsiteX6" fmla="*/ 5178959 w 10128135"/>
              <a:gd name="connsiteY6" fmla="*/ 10146384 h 10146587"/>
              <a:gd name="connsiteX7" fmla="*/ 1869466 w 10128135"/>
              <a:gd name="connsiteY7" fmla="*/ 8151833 h 10146587"/>
              <a:gd name="connsiteX8" fmla="*/ 787 w 10128135"/>
              <a:gd name="connsiteY8" fmla="*/ 5015164 h 10146587"/>
              <a:gd name="connsiteX0" fmla="*/ 787 w 10128212"/>
              <a:gd name="connsiteY0" fmla="*/ 5015164 h 10146587"/>
              <a:gd name="connsiteX1" fmla="*/ 1895592 w 10128212"/>
              <a:gd name="connsiteY1" fmla="*/ 1973101 h 10146587"/>
              <a:gd name="connsiteX2" fmla="*/ 5039562 w 10128212"/>
              <a:gd name="connsiteY2" fmla="*/ 4 h 10146587"/>
              <a:gd name="connsiteX3" fmla="*/ 8068320 w 10128212"/>
              <a:gd name="connsiteY3" fmla="*/ 1806815 h 10146587"/>
              <a:gd name="connsiteX4" fmla="*/ 10127493 w 10128212"/>
              <a:gd name="connsiteY4" fmla="*/ 5095737 h 10146587"/>
              <a:gd name="connsiteX5" fmla="*/ 8354931 w 10128212"/>
              <a:gd name="connsiteY5" fmla="*/ 8043945 h 10146587"/>
              <a:gd name="connsiteX6" fmla="*/ 5178959 w 10128212"/>
              <a:gd name="connsiteY6" fmla="*/ 10146384 h 10146587"/>
              <a:gd name="connsiteX7" fmla="*/ 1869466 w 10128212"/>
              <a:gd name="connsiteY7" fmla="*/ 8151833 h 10146587"/>
              <a:gd name="connsiteX8" fmla="*/ 787 w 10128212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8171"/>
              <a:gd name="connsiteY0" fmla="*/ 5015164 h 10146394"/>
              <a:gd name="connsiteX1" fmla="*/ 1895592 w 10128171"/>
              <a:gd name="connsiteY1" fmla="*/ 1973101 h 10146394"/>
              <a:gd name="connsiteX2" fmla="*/ 5039562 w 10128171"/>
              <a:gd name="connsiteY2" fmla="*/ 4 h 10146394"/>
              <a:gd name="connsiteX3" fmla="*/ 8068320 w 10128171"/>
              <a:gd name="connsiteY3" fmla="*/ 1806815 h 10146394"/>
              <a:gd name="connsiteX4" fmla="*/ 10127493 w 10128171"/>
              <a:gd name="connsiteY4" fmla="*/ 5095737 h 10146394"/>
              <a:gd name="connsiteX5" fmla="*/ 8262099 w 10128171"/>
              <a:gd name="connsiteY5" fmla="*/ 8127495 h 10146394"/>
              <a:gd name="connsiteX6" fmla="*/ 5178959 w 10128171"/>
              <a:gd name="connsiteY6" fmla="*/ 10146384 h 10146394"/>
              <a:gd name="connsiteX7" fmla="*/ 1869466 w 10128171"/>
              <a:gd name="connsiteY7" fmla="*/ 8151833 h 10146394"/>
              <a:gd name="connsiteX8" fmla="*/ 787 w 10128171"/>
              <a:gd name="connsiteY8" fmla="*/ 5015164 h 10146394"/>
              <a:gd name="connsiteX0" fmla="*/ 787 w 10128274"/>
              <a:gd name="connsiteY0" fmla="*/ 5015164 h 10146394"/>
              <a:gd name="connsiteX1" fmla="*/ 1895592 w 10128274"/>
              <a:gd name="connsiteY1" fmla="*/ 1973101 h 10146394"/>
              <a:gd name="connsiteX2" fmla="*/ 5039562 w 10128274"/>
              <a:gd name="connsiteY2" fmla="*/ 4 h 10146394"/>
              <a:gd name="connsiteX3" fmla="*/ 8068320 w 10128274"/>
              <a:gd name="connsiteY3" fmla="*/ 1806815 h 10146394"/>
              <a:gd name="connsiteX4" fmla="*/ 10127493 w 10128274"/>
              <a:gd name="connsiteY4" fmla="*/ 5095737 h 10146394"/>
              <a:gd name="connsiteX5" fmla="*/ 8262099 w 10128274"/>
              <a:gd name="connsiteY5" fmla="*/ 8127495 h 10146394"/>
              <a:gd name="connsiteX6" fmla="*/ 5178959 w 10128274"/>
              <a:gd name="connsiteY6" fmla="*/ 10146384 h 10146394"/>
              <a:gd name="connsiteX7" fmla="*/ 1869466 w 10128274"/>
              <a:gd name="connsiteY7" fmla="*/ 8151833 h 10146394"/>
              <a:gd name="connsiteX8" fmla="*/ 787 w 10128274"/>
              <a:gd name="connsiteY8" fmla="*/ 5015164 h 10146394"/>
              <a:gd name="connsiteX0" fmla="*/ 787 w 10129368"/>
              <a:gd name="connsiteY0" fmla="*/ 5015164 h 10146394"/>
              <a:gd name="connsiteX1" fmla="*/ 1895592 w 10129368"/>
              <a:gd name="connsiteY1" fmla="*/ 1973101 h 10146394"/>
              <a:gd name="connsiteX2" fmla="*/ 5039562 w 10129368"/>
              <a:gd name="connsiteY2" fmla="*/ 4 h 10146394"/>
              <a:gd name="connsiteX3" fmla="*/ 8068320 w 10129368"/>
              <a:gd name="connsiteY3" fmla="*/ 1806815 h 10146394"/>
              <a:gd name="connsiteX4" fmla="*/ 10127493 w 10129368"/>
              <a:gd name="connsiteY4" fmla="*/ 5095737 h 10146394"/>
              <a:gd name="connsiteX5" fmla="*/ 8262099 w 10129368"/>
              <a:gd name="connsiteY5" fmla="*/ 8127495 h 10146394"/>
              <a:gd name="connsiteX6" fmla="*/ 5178959 w 10129368"/>
              <a:gd name="connsiteY6" fmla="*/ 10146384 h 10146394"/>
              <a:gd name="connsiteX7" fmla="*/ 1869466 w 10129368"/>
              <a:gd name="connsiteY7" fmla="*/ 8151833 h 10146394"/>
              <a:gd name="connsiteX8" fmla="*/ 787 w 10129368"/>
              <a:gd name="connsiteY8" fmla="*/ 5015164 h 10146394"/>
              <a:gd name="connsiteX0" fmla="*/ 787 w 10211939"/>
              <a:gd name="connsiteY0" fmla="*/ 5015164 h 10146394"/>
              <a:gd name="connsiteX1" fmla="*/ 1895592 w 10211939"/>
              <a:gd name="connsiteY1" fmla="*/ 1973101 h 10146394"/>
              <a:gd name="connsiteX2" fmla="*/ 5039562 w 10211939"/>
              <a:gd name="connsiteY2" fmla="*/ 4 h 10146394"/>
              <a:gd name="connsiteX3" fmla="*/ 8068320 w 10211939"/>
              <a:gd name="connsiteY3" fmla="*/ 1806815 h 10146394"/>
              <a:gd name="connsiteX4" fmla="*/ 10127493 w 10211939"/>
              <a:gd name="connsiteY4" fmla="*/ 5095737 h 10146394"/>
              <a:gd name="connsiteX5" fmla="*/ 9663282 w 10211939"/>
              <a:gd name="connsiteY5" fmla="*/ 6635547 h 10146394"/>
              <a:gd name="connsiteX6" fmla="*/ 8262099 w 10211939"/>
              <a:gd name="connsiteY6" fmla="*/ 8127495 h 10146394"/>
              <a:gd name="connsiteX7" fmla="*/ 5178959 w 10211939"/>
              <a:gd name="connsiteY7" fmla="*/ 10146384 h 10146394"/>
              <a:gd name="connsiteX8" fmla="*/ 1869466 w 10211939"/>
              <a:gd name="connsiteY8" fmla="*/ 8151833 h 10146394"/>
              <a:gd name="connsiteX9" fmla="*/ 787 w 10211939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61391"/>
              <a:gd name="connsiteX1" fmla="*/ 1895592 w 10129010"/>
              <a:gd name="connsiteY1" fmla="*/ 1973101 h 10161391"/>
              <a:gd name="connsiteX2" fmla="*/ 5039562 w 10129010"/>
              <a:gd name="connsiteY2" fmla="*/ 4 h 10161391"/>
              <a:gd name="connsiteX3" fmla="*/ 8068320 w 10129010"/>
              <a:gd name="connsiteY3" fmla="*/ 1806815 h 10161391"/>
              <a:gd name="connsiteX4" fmla="*/ 10127493 w 10129010"/>
              <a:gd name="connsiteY4" fmla="*/ 5095737 h 10161391"/>
              <a:gd name="connsiteX5" fmla="*/ 9663282 w 10129010"/>
              <a:gd name="connsiteY5" fmla="*/ 6635547 h 10161391"/>
              <a:gd name="connsiteX6" fmla="*/ 8262099 w 10129010"/>
              <a:gd name="connsiteY6" fmla="*/ 8127495 h 10161391"/>
              <a:gd name="connsiteX7" fmla="*/ 5178959 w 10129010"/>
              <a:gd name="connsiteY7" fmla="*/ 10146384 h 10161391"/>
              <a:gd name="connsiteX8" fmla="*/ 1869466 w 10129010"/>
              <a:gd name="connsiteY8" fmla="*/ 8151833 h 10161391"/>
              <a:gd name="connsiteX9" fmla="*/ 787 w 10129010"/>
              <a:gd name="connsiteY9" fmla="*/ 5015164 h 10161391"/>
              <a:gd name="connsiteX0" fmla="*/ 787 w 10129010"/>
              <a:gd name="connsiteY0" fmla="*/ 5015164 h 10165212"/>
              <a:gd name="connsiteX1" fmla="*/ 1895592 w 10129010"/>
              <a:gd name="connsiteY1" fmla="*/ 1973101 h 10165212"/>
              <a:gd name="connsiteX2" fmla="*/ 5039562 w 10129010"/>
              <a:gd name="connsiteY2" fmla="*/ 4 h 10165212"/>
              <a:gd name="connsiteX3" fmla="*/ 8068320 w 10129010"/>
              <a:gd name="connsiteY3" fmla="*/ 1806815 h 10165212"/>
              <a:gd name="connsiteX4" fmla="*/ 10127493 w 10129010"/>
              <a:gd name="connsiteY4" fmla="*/ 5095737 h 10165212"/>
              <a:gd name="connsiteX5" fmla="*/ 9663282 w 10129010"/>
              <a:gd name="connsiteY5" fmla="*/ 6635547 h 10165212"/>
              <a:gd name="connsiteX6" fmla="*/ 8262099 w 10129010"/>
              <a:gd name="connsiteY6" fmla="*/ 8127495 h 10165212"/>
              <a:gd name="connsiteX7" fmla="*/ 5178959 w 10129010"/>
              <a:gd name="connsiteY7" fmla="*/ 10146384 h 10165212"/>
              <a:gd name="connsiteX8" fmla="*/ 1869466 w 10129010"/>
              <a:gd name="connsiteY8" fmla="*/ 8151833 h 10165212"/>
              <a:gd name="connsiteX9" fmla="*/ 787 w 10129010"/>
              <a:gd name="connsiteY9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32097"/>
              <a:gd name="connsiteY0" fmla="*/ 5015164 h 10165212"/>
              <a:gd name="connsiteX1" fmla="*/ 1895592 w 10132097"/>
              <a:gd name="connsiteY1" fmla="*/ 1973101 h 10165212"/>
              <a:gd name="connsiteX2" fmla="*/ 5039562 w 10132097"/>
              <a:gd name="connsiteY2" fmla="*/ 4 h 10165212"/>
              <a:gd name="connsiteX3" fmla="*/ 8068320 w 10132097"/>
              <a:gd name="connsiteY3" fmla="*/ 1806815 h 10165212"/>
              <a:gd name="connsiteX4" fmla="*/ 9524033 w 10132097"/>
              <a:gd name="connsiteY4" fmla="*/ 3279652 h 10165212"/>
              <a:gd name="connsiteX5" fmla="*/ 10127493 w 10132097"/>
              <a:gd name="connsiteY5" fmla="*/ 5095737 h 10165212"/>
              <a:gd name="connsiteX6" fmla="*/ 9663282 w 10132097"/>
              <a:gd name="connsiteY6" fmla="*/ 6635547 h 10165212"/>
              <a:gd name="connsiteX7" fmla="*/ 8262099 w 10132097"/>
              <a:gd name="connsiteY7" fmla="*/ 8127495 h 10165212"/>
              <a:gd name="connsiteX8" fmla="*/ 5178959 w 10132097"/>
              <a:gd name="connsiteY8" fmla="*/ 10146384 h 10165212"/>
              <a:gd name="connsiteX9" fmla="*/ 1869466 w 10132097"/>
              <a:gd name="connsiteY9" fmla="*/ 8151833 h 10165212"/>
              <a:gd name="connsiteX10" fmla="*/ 787 w 10132097"/>
              <a:gd name="connsiteY10" fmla="*/ 5015164 h 10165212"/>
              <a:gd name="connsiteX0" fmla="*/ 787 w 10128369"/>
              <a:gd name="connsiteY0" fmla="*/ 5015164 h 10165212"/>
              <a:gd name="connsiteX1" fmla="*/ 1895592 w 10128369"/>
              <a:gd name="connsiteY1" fmla="*/ 1973101 h 10165212"/>
              <a:gd name="connsiteX2" fmla="*/ 5039562 w 10128369"/>
              <a:gd name="connsiteY2" fmla="*/ 4 h 10165212"/>
              <a:gd name="connsiteX3" fmla="*/ 8068320 w 10128369"/>
              <a:gd name="connsiteY3" fmla="*/ 1806815 h 10165212"/>
              <a:gd name="connsiteX4" fmla="*/ 9524033 w 10128369"/>
              <a:gd name="connsiteY4" fmla="*/ 3279652 h 10165212"/>
              <a:gd name="connsiteX5" fmla="*/ 10127493 w 10128369"/>
              <a:gd name="connsiteY5" fmla="*/ 5095737 h 10165212"/>
              <a:gd name="connsiteX6" fmla="*/ 9663282 w 10128369"/>
              <a:gd name="connsiteY6" fmla="*/ 6635547 h 10165212"/>
              <a:gd name="connsiteX7" fmla="*/ 8262099 w 10128369"/>
              <a:gd name="connsiteY7" fmla="*/ 8127495 h 10165212"/>
              <a:gd name="connsiteX8" fmla="*/ 5178959 w 10128369"/>
              <a:gd name="connsiteY8" fmla="*/ 10146384 h 10165212"/>
              <a:gd name="connsiteX9" fmla="*/ 1869466 w 10128369"/>
              <a:gd name="connsiteY9" fmla="*/ 8151833 h 10165212"/>
              <a:gd name="connsiteX10" fmla="*/ 787 w 10128369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77 w 10128665"/>
              <a:gd name="connsiteY0" fmla="*/ 5015424 h 10165472"/>
              <a:gd name="connsiteX1" fmla="*/ 1895582 w 10128665"/>
              <a:gd name="connsiteY1" fmla="*/ 1973361 h 10165472"/>
              <a:gd name="connsiteX2" fmla="*/ 5039552 w 10128665"/>
              <a:gd name="connsiteY2" fmla="*/ 264 h 10165472"/>
              <a:gd name="connsiteX3" fmla="*/ 8068310 w 10128665"/>
              <a:gd name="connsiteY3" fmla="*/ 1807075 h 10165472"/>
              <a:gd name="connsiteX4" fmla="*/ 9524023 w 10128665"/>
              <a:gd name="connsiteY4" fmla="*/ 3279912 h 10165472"/>
              <a:gd name="connsiteX5" fmla="*/ 10127483 w 10128665"/>
              <a:gd name="connsiteY5" fmla="*/ 5095997 h 10165472"/>
              <a:gd name="connsiteX6" fmla="*/ 9663272 w 10128665"/>
              <a:gd name="connsiteY6" fmla="*/ 6635807 h 10165472"/>
              <a:gd name="connsiteX7" fmla="*/ 8262089 w 10128665"/>
              <a:gd name="connsiteY7" fmla="*/ 8127755 h 10165472"/>
              <a:gd name="connsiteX8" fmla="*/ 5178949 w 10128665"/>
              <a:gd name="connsiteY8" fmla="*/ 10146644 h 10165472"/>
              <a:gd name="connsiteX9" fmla="*/ 1869456 w 10128665"/>
              <a:gd name="connsiteY9" fmla="*/ 8152093 h 10165472"/>
              <a:gd name="connsiteX10" fmla="*/ 777 w 10128665"/>
              <a:gd name="connsiteY10" fmla="*/ 5015424 h 10165472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81 w 10128669"/>
              <a:gd name="connsiteY0" fmla="*/ 5015424 h 10165653"/>
              <a:gd name="connsiteX1" fmla="*/ 1895586 w 10128669"/>
              <a:gd name="connsiteY1" fmla="*/ 1973361 h 10165653"/>
              <a:gd name="connsiteX2" fmla="*/ 5039556 w 10128669"/>
              <a:gd name="connsiteY2" fmla="*/ 264 h 10165653"/>
              <a:gd name="connsiteX3" fmla="*/ 8068314 w 10128669"/>
              <a:gd name="connsiteY3" fmla="*/ 1807075 h 10165653"/>
              <a:gd name="connsiteX4" fmla="*/ 9524027 w 10128669"/>
              <a:gd name="connsiteY4" fmla="*/ 3279912 h 10165653"/>
              <a:gd name="connsiteX5" fmla="*/ 10127487 w 10128669"/>
              <a:gd name="connsiteY5" fmla="*/ 5095997 h 10165653"/>
              <a:gd name="connsiteX6" fmla="*/ 9663276 w 10128669"/>
              <a:gd name="connsiteY6" fmla="*/ 6635807 h 10165653"/>
              <a:gd name="connsiteX7" fmla="*/ 8262093 w 10128669"/>
              <a:gd name="connsiteY7" fmla="*/ 8127755 h 10165653"/>
              <a:gd name="connsiteX8" fmla="*/ 5178953 w 10128669"/>
              <a:gd name="connsiteY8" fmla="*/ 10146644 h 10165653"/>
              <a:gd name="connsiteX9" fmla="*/ 1869460 w 10128669"/>
              <a:gd name="connsiteY9" fmla="*/ 8152093 h 10165653"/>
              <a:gd name="connsiteX10" fmla="*/ 781 w 10128669"/>
              <a:gd name="connsiteY10" fmla="*/ 5015424 h 10165653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77 w 10128665"/>
              <a:gd name="connsiteY0" fmla="*/ 5015424 h 10154591"/>
              <a:gd name="connsiteX1" fmla="*/ 1895582 w 10128665"/>
              <a:gd name="connsiteY1" fmla="*/ 1973361 h 10154591"/>
              <a:gd name="connsiteX2" fmla="*/ 5039552 w 10128665"/>
              <a:gd name="connsiteY2" fmla="*/ 264 h 10154591"/>
              <a:gd name="connsiteX3" fmla="*/ 8068310 w 10128665"/>
              <a:gd name="connsiteY3" fmla="*/ 1807075 h 10154591"/>
              <a:gd name="connsiteX4" fmla="*/ 9524023 w 10128665"/>
              <a:gd name="connsiteY4" fmla="*/ 3279912 h 10154591"/>
              <a:gd name="connsiteX5" fmla="*/ 10127483 w 10128665"/>
              <a:gd name="connsiteY5" fmla="*/ 5095997 h 10154591"/>
              <a:gd name="connsiteX6" fmla="*/ 9663272 w 10128665"/>
              <a:gd name="connsiteY6" fmla="*/ 6635807 h 10154591"/>
              <a:gd name="connsiteX7" fmla="*/ 8262089 w 10128665"/>
              <a:gd name="connsiteY7" fmla="*/ 8127755 h 10154591"/>
              <a:gd name="connsiteX8" fmla="*/ 5178949 w 10128665"/>
              <a:gd name="connsiteY8" fmla="*/ 10146644 h 10154591"/>
              <a:gd name="connsiteX9" fmla="*/ 1869456 w 10128665"/>
              <a:gd name="connsiteY9" fmla="*/ 8152093 h 10154591"/>
              <a:gd name="connsiteX10" fmla="*/ 777 w 10128665"/>
              <a:gd name="connsiteY10" fmla="*/ 5015424 h 10154591"/>
              <a:gd name="connsiteX0" fmla="*/ 777 w 10128665"/>
              <a:gd name="connsiteY0" fmla="*/ 5015424 h 10139810"/>
              <a:gd name="connsiteX1" fmla="*/ 1895582 w 10128665"/>
              <a:gd name="connsiteY1" fmla="*/ 1973361 h 10139810"/>
              <a:gd name="connsiteX2" fmla="*/ 5039552 w 10128665"/>
              <a:gd name="connsiteY2" fmla="*/ 264 h 10139810"/>
              <a:gd name="connsiteX3" fmla="*/ 8068310 w 10128665"/>
              <a:gd name="connsiteY3" fmla="*/ 1807075 h 10139810"/>
              <a:gd name="connsiteX4" fmla="*/ 9524023 w 10128665"/>
              <a:gd name="connsiteY4" fmla="*/ 3279912 h 10139810"/>
              <a:gd name="connsiteX5" fmla="*/ 10127483 w 10128665"/>
              <a:gd name="connsiteY5" fmla="*/ 5095997 h 10139810"/>
              <a:gd name="connsiteX6" fmla="*/ 9663272 w 10128665"/>
              <a:gd name="connsiteY6" fmla="*/ 6635807 h 10139810"/>
              <a:gd name="connsiteX7" fmla="*/ 8262089 w 10128665"/>
              <a:gd name="connsiteY7" fmla="*/ 8127755 h 10139810"/>
              <a:gd name="connsiteX8" fmla="*/ 5178949 w 10128665"/>
              <a:gd name="connsiteY8" fmla="*/ 10131776 h 10139810"/>
              <a:gd name="connsiteX9" fmla="*/ 1869456 w 10128665"/>
              <a:gd name="connsiteY9" fmla="*/ 8152093 h 10139810"/>
              <a:gd name="connsiteX10" fmla="*/ 777 w 10128665"/>
              <a:gd name="connsiteY10" fmla="*/ 5015424 h 10139810"/>
              <a:gd name="connsiteX0" fmla="*/ 777 w 10128665"/>
              <a:gd name="connsiteY0" fmla="*/ 5015424 h 10139724"/>
              <a:gd name="connsiteX1" fmla="*/ 1895582 w 10128665"/>
              <a:gd name="connsiteY1" fmla="*/ 1973361 h 10139724"/>
              <a:gd name="connsiteX2" fmla="*/ 5039552 w 10128665"/>
              <a:gd name="connsiteY2" fmla="*/ 264 h 10139724"/>
              <a:gd name="connsiteX3" fmla="*/ 8068310 w 10128665"/>
              <a:gd name="connsiteY3" fmla="*/ 1807075 h 10139724"/>
              <a:gd name="connsiteX4" fmla="*/ 9524023 w 10128665"/>
              <a:gd name="connsiteY4" fmla="*/ 3279912 h 10139724"/>
              <a:gd name="connsiteX5" fmla="*/ 10127483 w 10128665"/>
              <a:gd name="connsiteY5" fmla="*/ 5095997 h 10139724"/>
              <a:gd name="connsiteX6" fmla="*/ 9663272 w 10128665"/>
              <a:gd name="connsiteY6" fmla="*/ 6635807 h 10139724"/>
              <a:gd name="connsiteX7" fmla="*/ 8262089 w 10128665"/>
              <a:gd name="connsiteY7" fmla="*/ 8127755 h 10139724"/>
              <a:gd name="connsiteX8" fmla="*/ 5178949 w 10128665"/>
              <a:gd name="connsiteY8" fmla="*/ 10131776 h 10139724"/>
              <a:gd name="connsiteX9" fmla="*/ 1869456 w 10128665"/>
              <a:gd name="connsiteY9" fmla="*/ 8152093 h 10139724"/>
              <a:gd name="connsiteX10" fmla="*/ 777 w 10128665"/>
              <a:gd name="connsiteY10" fmla="*/ 5015424 h 10139724"/>
              <a:gd name="connsiteX0" fmla="*/ 777 w 10128665"/>
              <a:gd name="connsiteY0" fmla="*/ 5015424 h 10139682"/>
              <a:gd name="connsiteX1" fmla="*/ 1895582 w 10128665"/>
              <a:gd name="connsiteY1" fmla="*/ 1973361 h 10139682"/>
              <a:gd name="connsiteX2" fmla="*/ 5039552 w 10128665"/>
              <a:gd name="connsiteY2" fmla="*/ 264 h 10139682"/>
              <a:gd name="connsiteX3" fmla="*/ 8068310 w 10128665"/>
              <a:gd name="connsiteY3" fmla="*/ 1807075 h 10139682"/>
              <a:gd name="connsiteX4" fmla="*/ 9524023 w 10128665"/>
              <a:gd name="connsiteY4" fmla="*/ 3279912 h 10139682"/>
              <a:gd name="connsiteX5" fmla="*/ 10127483 w 10128665"/>
              <a:gd name="connsiteY5" fmla="*/ 5095997 h 10139682"/>
              <a:gd name="connsiteX6" fmla="*/ 9663272 w 10128665"/>
              <a:gd name="connsiteY6" fmla="*/ 6635807 h 10139682"/>
              <a:gd name="connsiteX7" fmla="*/ 8262089 w 10128665"/>
              <a:gd name="connsiteY7" fmla="*/ 8127755 h 10139682"/>
              <a:gd name="connsiteX8" fmla="*/ 5178949 w 10128665"/>
              <a:gd name="connsiteY8" fmla="*/ 10131776 h 10139682"/>
              <a:gd name="connsiteX9" fmla="*/ 1869456 w 10128665"/>
              <a:gd name="connsiteY9" fmla="*/ 8152093 h 10139682"/>
              <a:gd name="connsiteX10" fmla="*/ 777 w 10128665"/>
              <a:gd name="connsiteY10" fmla="*/ 5015424 h 10139682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6221"/>
              <a:gd name="connsiteX1" fmla="*/ 1895582 w 10128665"/>
              <a:gd name="connsiteY1" fmla="*/ 1973361 h 10136221"/>
              <a:gd name="connsiteX2" fmla="*/ 5039552 w 10128665"/>
              <a:gd name="connsiteY2" fmla="*/ 264 h 10136221"/>
              <a:gd name="connsiteX3" fmla="*/ 8068310 w 10128665"/>
              <a:gd name="connsiteY3" fmla="*/ 1807075 h 10136221"/>
              <a:gd name="connsiteX4" fmla="*/ 9524023 w 10128665"/>
              <a:gd name="connsiteY4" fmla="*/ 3279912 h 10136221"/>
              <a:gd name="connsiteX5" fmla="*/ 10127483 w 10128665"/>
              <a:gd name="connsiteY5" fmla="*/ 5095997 h 10136221"/>
              <a:gd name="connsiteX6" fmla="*/ 9663272 w 10128665"/>
              <a:gd name="connsiteY6" fmla="*/ 6635807 h 10136221"/>
              <a:gd name="connsiteX7" fmla="*/ 8262089 w 10128665"/>
              <a:gd name="connsiteY7" fmla="*/ 8127755 h 10136221"/>
              <a:gd name="connsiteX8" fmla="*/ 5178949 w 10128665"/>
              <a:gd name="connsiteY8" fmla="*/ 10131776 h 10136221"/>
              <a:gd name="connsiteX9" fmla="*/ 1869456 w 10128665"/>
              <a:gd name="connsiteY9" fmla="*/ 8152093 h 10136221"/>
              <a:gd name="connsiteX10" fmla="*/ 777 w 10128665"/>
              <a:gd name="connsiteY10" fmla="*/ 5015424 h 10136221"/>
              <a:gd name="connsiteX0" fmla="*/ 777 w 10128665"/>
              <a:gd name="connsiteY0" fmla="*/ 5015424 h 10140893"/>
              <a:gd name="connsiteX1" fmla="*/ 1895582 w 10128665"/>
              <a:gd name="connsiteY1" fmla="*/ 1973361 h 10140893"/>
              <a:gd name="connsiteX2" fmla="*/ 5039552 w 10128665"/>
              <a:gd name="connsiteY2" fmla="*/ 264 h 10140893"/>
              <a:gd name="connsiteX3" fmla="*/ 8068310 w 10128665"/>
              <a:gd name="connsiteY3" fmla="*/ 1807075 h 10140893"/>
              <a:gd name="connsiteX4" fmla="*/ 9524023 w 10128665"/>
              <a:gd name="connsiteY4" fmla="*/ 3279912 h 10140893"/>
              <a:gd name="connsiteX5" fmla="*/ 10127483 w 10128665"/>
              <a:gd name="connsiteY5" fmla="*/ 5095997 h 10140893"/>
              <a:gd name="connsiteX6" fmla="*/ 9663272 w 10128665"/>
              <a:gd name="connsiteY6" fmla="*/ 6635807 h 10140893"/>
              <a:gd name="connsiteX7" fmla="*/ 8262089 w 10128665"/>
              <a:gd name="connsiteY7" fmla="*/ 8127755 h 10140893"/>
              <a:gd name="connsiteX8" fmla="*/ 5178949 w 10128665"/>
              <a:gd name="connsiteY8" fmla="*/ 10131776 h 10140893"/>
              <a:gd name="connsiteX9" fmla="*/ 1869456 w 10128665"/>
              <a:gd name="connsiteY9" fmla="*/ 8152093 h 10140893"/>
              <a:gd name="connsiteX10" fmla="*/ 777 w 10128665"/>
              <a:gd name="connsiteY10" fmla="*/ 5015424 h 10140893"/>
              <a:gd name="connsiteX0" fmla="*/ 777 w 10128665"/>
              <a:gd name="connsiteY0" fmla="*/ 5015424 h 10137040"/>
              <a:gd name="connsiteX1" fmla="*/ 1895582 w 10128665"/>
              <a:gd name="connsiteY1" fmla="*/ 1973361 h 10137040"/>
              <a:gd name="connsiteX2" fmla="*/ 5039552 w 10128665"/>
              <a:gd name="connsiteY2" fmla="*/ 264 h 10137040"/>
              <a:gd name="connsiteX3" fmla="*/ 8068310 w 10128665"/>
              <a:gd name="connsiteY3" fmla="*/ 1807075 h 10137040"/>
              <a:gd name="connsiteX4" fmla="*/ 9524023 w 10128665"/>
              <a:gd name="connsiteY4" fmla="*/ 3279912 h 10137040"/>
              <a:gd name="connsiteX5" fmla="*/ 10127483 w 10128665"/>
              <a:gd name="connsiteY5" fmla="*/ 5095997 h 10137040"/>
              <a:gd name="connsiteX6" fmla="*/ 9663272 w 10128665"/>
              <a:gd name="connsiteY6" fmla="*/ 6635807 h 10137040"/>
              <a:gd name="connsiteX7" fmla="*/ 8262089 w 10128665"/>
              <a:gd name="connsiteY7" fmla="*/ 8127755 h 10137040"/>
              <a:gd name="connsiteX8" fmla="*/ 5178949 w 10128665"/>
              <a:gd name="connsiteY8" fmla="*/ 10131776 h 10137040"/>
              <a:gd name="connsiteX9" fmla="*/ 1869456 w 10128665"/>
              <a:gd name="connsiteY9" fmla="*/ 8152093 h 10137040"/>
              <a:gd name="connsiteX10" fmla="*/ 777 w 10128665"/>
              <a:gd name="connsiteY10" fmla="*/ 5015424 h 10137040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211929"/>
              <a:gd name="connsiteY0" fmla="*/ 5015424 h 10139847"/>
              <a:gd name="connsiteX1" fmla="*/ 1895582 w 10211929"/>
              <a:gd name="connsiteY1" fmla="*/ 1973361 h 10139847"/>
              <a:gd name="connsiteX2" fmla="*/ 5039552 w 10211929"/>
              <a:gd name="connsiteY2" fmla="*/ 264 h 10139847"/>
              <a:gd name="connsiteX3" fmla="*/ 8068310 w 10211929"/>
              <a:gd name="connsiteY3" fmla="*/ 1807075 h 10139847"/>
              <a:gd name="connsiteX4" fmla="*/ 10127483 w 10211929"/>
              <a:gd name="connsiteY4" fmla="*/ 5095997 h 10139847"/>
              <a:gd name="connsiteX5" fmla="*/ 9663272 w 10211929"/>
              <a:gd name="connsiteY5" fmla="*/ 6635807 h 10139847"/>
              <a:gd name="connsiteX6" fmla="*/ 8262089 w 10211929"/>
              <a:gd name="connsiteY6" fmla="*/ 8127755 h 10139847"/>
              <a:gd name="connsiteX7" fmla="*/ 5178949 w 10211929"/>
              <a:gd name="connsiteY7" fmla="*/ 10131776 h 10139847"/>
              <a:gd name="connsiteX8" fmla="*/ 1869456 w 10211929"/>
              <a:gd name="connsiteY8" fmla="*/ 8152093 h 10139847"/>
              <a:gd name="connsiteX9" fmla="*/ 777 w 10211929"/>
              <a:gd name="connsiteY9" fmla="*/ 5015424 h 10139847"/>
              <a:gd name="connsiteX0" fmla="*/ 777 w 10095194"/>
              <a:gd name="connsiteY0" fmla="*/ 5015424 h 10139847"/>
              <a:gd name="connsiteX1" fmla="*/ 1895582 w 10095194"/>
              <a:gd name="connsiteY1" fmla="*/ 1973361 h 10139847"/>
              <a:gd name="connsiteX2" fmla="*/ 5039552 w 10095194"/>
              <a:gd name="connsiteY2" fmla="*/ 264 h 10139847"/>
              <a:gd name="connsiteX3" fmla="*/ 8068310 w 10095194"/>
              <a:gd name="connsiteY3" fmla="*/ 1807075 h 10139847"/>
              <a:gd name="connsiteX4" fmla="*/ 9989124 w 10095194"/>
              <a:gd name="connsiteY4" fmla="*/ 4086473 h 10139847"/>
              <a:gd name="connsiteX5" fmla="*/ 9663272 w 10095194"/>
              <a:gd name="connsiteY5" fmla="*/ 6635807 h 10139847"/>
              <a:gd name="connsiteX6" fmla="*/ 8262089 w 10095194"/>
              <a:gd name="connsiteY6" fmla="*/ 8127755 h 10139847"/>
              <a:gd name="connsiteX7" fmla="*/ 5178949 w 10095194"/>
              <a:gd name="connsiteY7" fmla="*/ 10131776 h 10139847"/>
              <a:gd name="connsiteX8" fmla="*/ 1869456 w 10095194"/>
              <a:gd name="connsiteY8" fmla="*/ 8152093 h 10139847"/>
              <a:gd name="connsiteX9" fmla="*/ 777 w 10095194"/>
              <a:gd name="connsiteY9" fmla="*/ 5015424 h 10139847"/>
              <a:gd name="connsiteX0" fmla="*/ 777 w 10143243"/>
              <a:gd name="connsiteY0" fmla="*/ 5015424 h 10139847"/>
              <a:gd name="connsiteX1" fmla="*/ 1895582 w 10143243"/>
              <a:gd name="connsiteY1" fmla="*/ 1973361 h 10139847"/>
              <a:gd name="connsiteX2" fmla="*/ 5039552 w 10143243"/>
              <a:gd name="connsiteY2" fmla="*/ 264 h 10139847"/>
              <a:gd name="connsiteX3" fmla="*/ 8068310 w 10143243"/>
              <a:gd name="connsiteY3" fmla="*/ 1807075 h 10139847"/>
              <a:gd name="connsiteX4" fmla="*/ 10047380 w 10143243"/>
              <a:gd name="connsiteY4" fmla="*/ 4369721 h 10139847"/>
              <a:gd name="connsiteX5" fmla="*/ 9663272 w 10143243"/>
              <a:gd name="connsiteY5" fmla="*/ 6635807 h 10139847"/>
              <a:gd name="connsiteX6" fmla="*/ 8262089 w 10143243"/>
              <a:gd name="connsiteY6" fmla="*/ 8127755 h 10139847"/>
              <a:gd name="connsiteX7" fmla="*/ 5178949 w 10143243"/>
              <a:gd name="connsiteY7" fmla="*/ 10131776 h 10139847"/>
              <a:gd name="connsiteX8" fmla="*/ 1869456 w 10143243"/>
              <a:gd name="connsiteY8" fmla="*/ 8152093 h 10139847"/>
              <a:gd name="connsiteX9" fmla="*/ 777 w 10143243"/>
              <a:gd name="connsiteY9" fmla="*/ 5015424 h 10139847"/>
              <a:gd name="connsiteX0" fmla="*/ 777 w 10188867"/>
              <a:gd name="connsiteY0" fmla="*/ 5015424 h 10139847"/>
              <a:gd name="connsiteX1" fmla="*/ 1895582 w 10188867"/>
              <a:gd name="connsiteY1" fmla="*/ 1973361 h 10139847"/>
              <a:gd name="connsiteX2" fmla="*/ 5039552 w 10188867"/>
              <a:gd name="connsiteY2" fmla="*/ 264 h 10139847"/>
              <a:gd name="connsiteX3" fmla="*/ 8068310 w 10188867"/>
              <a:gd name="connsiteY3" fmla="*/ 1807075 h 10139847"/>
              <a:gd name="connsiteX4" fmla="*/ 10100925 w 10188867"/>
              <a:gd name="connsiteY4" fmla="*/ 4654536 h 10139847"/>
              <a:gd name="connsiteX5" fmla="*/ 9663272 w 10188867"/>
              <a:gd name="connsiteY5" fmla="*/ 6635807 h 10139847"/>
              <a:gd name="connsiteX6" fmla="*/ 8262089 w 10188867"/>
              <a:gd name="connsiteY6" fmla="*/ 8127755 h 10139847"/>
              <a:gd name="connsiteX7" fmla="*/ 5178949 w 10188867"/>
              <a:gd name="connsiteY7" fmla="*/ 10131776 h 10139847"/>
              <a:gd name="connsiteX8" fmla="*/ 1869456 w 10188867"/>
              <a:gd name="connsiteY8" fmla="*/ 8152093 h 10139847"/>
              <a:gd name="connsiteX9" fmla="*/ 777 w 10188867"/>
              <a:gd name="connsiteY9" fmla="*/ 5015424 h 10139847"/>
              <a:gd name="connsiteX0" fmla="*/ 777 w 10142580"/>
              <a:gd name="connsiteY0" fmla="*/ 5015424 h 10139847"/>
              <a:gd name="connsiteX1" fmla="*/ 1895582 w 10142580"/>
              <a:gd name="connsiteY1" fmla="*/ 1973361 h 10139847"/>
              <a:gd name="connsiteX2" fmla="*/ 5039552 w 10142580"/>
              <a:gd name="connsiteY2" fmla="*/ 264 h 10139847"/>
              <a:gd name="connsiteX3" fmla="*/ 8068310 w 10142580"/>
              <a:gd name="connsiteY3" fmla="*/ 1807075 h 10139847"/>
              <a:gd name="connsiteX4" fmla="*/ 10100925 w 10142580"/>
              <a:gd name="connsiteY4" fmla="*/ 4654536 h 10139847"/>
              <a:gd name="connsiteX5" fmla="*/ 9663272 w 10142580"/>
              <a:gd name="connsiteY5" fmla="*/ 6635807 h 10139847"/>
              <a:gd name="connsiteX6" fmla="*/ 8262089 w 10142580"/>
              <a:gd name="connsiteY6" fmla="*/ 8127755 h 10139847"/>
              <a:gd name="connsiteX7" fmla="*/ 5178949 w 10142580"/>
              <a:gd name="connsiteY7" fmla="*/ 10131776 h 10139847"/>
              <a:gd name="connsiteX8" fmla="*/ 1869456 w 10142580"/>
              <a:gd name="connsiteY8" fmla="*/ 8152093 h 10139847"/>
              <a:gd name="connsiteX9" fmla="*/ 777 w 10142580"/>
              <a:gd name="connsiteY9" fmla="*/ 5015424 h 10139847"/>
              <a:gd name="connsiteX0" fmla="*/ 777 w 10131835"/>
              <a:gd name="connsiteY0" fmla="*/ 5015424 h 10139847"/>
              <a:gd name="connsiteX1" fmla="*/ 1895582 w 10131835"/>
              <a:gd name="connsiteY1" fmla="*/ 1973361 h 10139847"/>
              <a:gd name="connsiteX2" fmla="*/ 5039552 w 10131835"/>
              <a:gd name="connsiteY2" fmla="*/ 264 h 10139847"/>
              <a:gd name="connsiteX3" fmla="*/ 8068310 w 10131835"/>
              <a:gd name="connsiteY3" fmla="*/ 1807075 h 10139847"/>
              <a:gd name="connsiteX4" fmla="*/ 10100925 w 10131835"/>
              <a:gd name="connsiteY4" fmla="*/ 4654536 h 10139847"/>
              <a:gd name="connsiteX5" fmla="*/ 9663272 w 10131835"/>
              <a:gd name="connsiteY5" fmla="*/ 6635807 h 10139847"/>
              <a:gd name="connsiteX6" fmla="*/ 8262089 w 10131835"/>
              <a:gd name="connsiteY6" fmla="*/ 8127755 h 10139847"/>
              <a:gd name="connsiteX7" fmla="*/ 5178949 w 10131835"/>
              <a:gd name="connsiteY7" fmla="*/ 10131776 h 10139847"/>
              <a:gd name="connsiteX8" fmla="*/ 1869456 w 10131835"/>
              <a:gd name="connsiteY8" fmla="*/ 8152093 h 10139847"/>
              <a:gd name="connsiteX9" fmla="*/ 777 w 10131835"/>
              <a:gd name="connsiteY9" fmla="*/ 5015424 h 10139847"/>
              <a:gd name="connsiteX0" fmla="*/ 14 w 10131072"/>
              <a:gd name="connsiteY0" fmla="*/ 5015424 h 10139742"/>
              <a:gd name="connsiteX1" fmla="*/ 1894819 w 10131072"/>
              <a:gd name="connsiteY1" fmla="*/ 1973361 h 10139742"/>
              <a:gd name="connsiteX2" fmla="*/ 5038789 w 10131072"/>
              <a:gd name="connsiteY2" fmla="*/ 264 h 10139742"/>
              <a:gd name="connsiteX3" fmla="*/ 8067547 w 10131072"/>
              <a:gd name="connsiteY3" fmla="*/ 1807075 h 10139742"/>
              <a:gd name="connsiteX4" fmla="*/ 10100162 w 10131072"/>
              <a:gd name="connsiteY4" fmla="*/ 4654536 h 10139742"/>
              <a:gd name="connsiteX5" fmla="*/ 9662509 w 10131072"/>
              <a:gd name="connsiteY5" fmla="*/ 6635807 h 10139742"/>
              <a:gd name="connsiteX6" fmla="*/ 8261326 w 10131072"/>
              <a:gd name="connsiteY6" fmla="*/ 8127755 h 10139742"/>
              <a:gd name="connsiteX7" fmla="*/ 5178186 w 10131072"/>
              <a:gd name="connsiteY7" fmla="*/ 10131776 h 10139742"/>
              <a:gd name="connsiteX8" fmla="*/ 1868693 w 10131072"/>
              <a:gd name="connsiteY8" fmla="*/ 8133929 h 10139742"/>
              <a:gd name="connsiteX9" fmla="*/ 14 w 10131072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76"/>
              <a:gd name="connsiteX1" fmla="*/ 1897235 w 10133488"/>
              <a:gd name="connsiteY1" fmla="*/ 1973361 h 10139776"/>
              <a:gd name="connsiteX2" fmla="*/ 5041205 w 10133488"/>
              <a:gd name="connsiteY2" fmla="*/ 264 h 10139776"/>
              <a:gd name="connsiteX3" fmla="*/ 8069963 w 10133488"/>
              <a:gd name="connsiteY3" fmla="*/ 1807075 h 10139776"/>
              <a:gd name="connsiteX4" fmla="*/ 10102578 w 10133488"/>
              <a:gd name="connsiteY4" fmla="*/ 4654536 h 10139776"/>
              <a:gd name="connsiteX5" fmla="*/ 9664925 w 10133488"/>
              <a:gd name="connsiteY5" fmla="*/ 6635807 h 10139776"/>
              <a:gd name="connsiteX6" fmla="*/ 8263742 w 10133488"/>
              <a:gd name="connsiteY6" fmla="*/ 8127755 h 10139776"/>
              <a:gd name="connsiteX7" fmla="*/ 5180602 w 10133488"/>
              <a:gd name="connsiteY7" fmla="*/ 10131776 h 10139776"/>
              <a:gd name="connsiteX8" fmla="*/ 1871109 w 10133488"/>
              <a:gd name="connsiteY8" fmla="*/ 8133929 h 10139776"/>
              <a:gd name="connsiteX9" fmla="*/ 2430 w 10133488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809 w 10131867"/>
              <a:gd name="connsiteY0" fmla="*/ 5015424 h 10140107"/>
              <a:gd name="connsiteX1" fmla="*/ 1895614 w 10131867"/>
              <a:gd name="connsiteY1" fmla="*/ 1973361 h 10140107"/>
              <a:gd name="connsiteX2" fmla="*/ 5039584 w 10131867"/>
              <a:gd name="connsiteY2" fmla="*/ 264 h 10140107"/>
              <a:gd name="connsiteX3" fmla="*/ 8068342 w 10131867"/>
              <a:gd name="connsiteY3" fmla="*/ 1807075 h 10140107"/>
              <a:gd name="connsiteX4" fmla="*/ 10100957 w 10131867"/>
              <a:gd name="connsiteY4" fmla="*/ 4654536 h 10140107"/>
              <a:gd name="connsiteX5" fmla="*/ 9663304 w 10131867"/>
              <a:gd name="connsiteY5" fmla="*/ 6635807 h 10140107"/>
              <a:gd name="connsiteX6" fmla="*/ 8262121 w 10131867"/>
              <a:gd name="connsiteY6" fmla="*/ 8127755 h 10140107"/>
              <a:gd name="connsiteX7" fmla="*/ 5178981 w 10131867"/>
              <a:gd name="connsiteY7" fmla="*/ 10131776 h 10140107"/>
              <a:gd name="connsiteX8" fmla="*/ 1869488 w 10131867"/>
              <a:gd name="connsiteY8" fmla="*/ 8133929 h 10140107"/>
              <a:gd name="connsiteX9" fmla="*/ 809 w 10131867"/>
              <a:gd name="connsiteY9" fmla="*/ 5015424 h 10140107"/>
              <a:gd name="connsiteX0" fmla="*/ 189 w 10131247"/>
              <a:gd name="connsiteY0" fmla="*/ 5015424 h 10140107"/>
              <a:gd name="connsiteX1" fmla="*/ 1894994 w 10131247"/>
              <a:gd name="connsiteY1" fmla="*/ 1973361 h 10140107"/>
              <a:gd name="connsiteX2" fmla="*/ 5038964 w 10131247"/>
              <a:gd name="connsiteY2" fmla="*/ 264 h 10140107"/>
              <a:gd name="connsiteX3" fmla="*/ 8067722 w 10131247"/>
              <a:gd name="connsiteY3" fmla="*/ 1807075 h 10140107"/>
              <a:gd name="connsiteX4" fmla="*/ 10100337 w 10131247"/>
              <a:gd name="connsiteY4" fmla="*/ 4654536 h 10140107"/>
              <a:gd name="connsiteX5" fmla="*/ 9662684 w 10131247"/>
              <a:gd name="connsiteY5" fmla="*/ 6635807 h 10140107"/>
              <a:gd name="connsiteX6" fmla="*/ 8261501 w 10131247"/>
              <a:gd name="connsiteY6" fmla="*/ 8127755 h 10140107"/>
              <a:gd name="connsiteX7" fmla="*/ 5178361 w 10131247"/>
              <a:gd name="connsiteY7" fmla="*/ 10131776 h 10140107"/>
              <a:gd name="connsiteX8" fmla="*/ 1868868 w 10131247"/>
              <a:gd name="connsiteY8" fmla="*/ 8133929 h 10140107"/>
              <a:gd name="connsiteX9" fmla="*/ 189 w 10131247"/>
              <a:gd name="connsiteY9" fmla="*/ 5015424 h 10140107"/>
              <a:gd name="connsiteX0" fmla="*/ 349 w 10131407"/>
              <a:gd name="connsiteY0" fmla="*/ 5015424 h 10140107"/>
              <a:gd name="connsiteX1" fmla="*/ 1895154 w 10131407"/>
              <a:gd name="connsiteY1" fmla="*/ 1973361 h 10140107"/>
              <a:gd name="connsiteX2" fmla="*/ 5039124 w 10131407"/>
              <a:gd name="connsiteY2" fmla="*/ 264 h 10140107"/>
              <a:gd name="connsiteX3" fmla="*/ 8067882 w 10131407"/>
              <a:gd name="connsiteY3" fmla="*/ 1807075 h 10140107"/>
              <a:gd name="connsiteX4" fmla="*/ 10100497 w 10131407"/>
              <a:gd name="connsiteY4" fmla="*/ 4654536 h 10140107"/>
              <a:gd name="connsiteX5" fmla="*/ 9662844 w 10131407"/>
              <a:gd name="connsiteY5" fmla="*/ 6635807 h 10140107"/>
              <a:gd name="connsiteX6" fmla="*/ 8261661 w 10131407"/>
              <a:gd name="connsiteY6" fmla="*/ 8127755 h 10140107"/>
              <a:gd name="connsiteX7" fmla="*/ 5178521 w 10131407"/>
              <a:gd name="connsiteY7" fmla="*/ 10131776 h 10140107"/>
              <a:gd name="connsiteX8" fmla="*/ 1869028 w 10131407"/>
              <a:gd name="connsiteY8" fmla="*/ 8133929 h 10140107"/>
              <a:gd name="connsiteX9" fmla="*/ 349 w 10131407"/>
              <a:gd name="connsiteY9" fmla="*/ 5015424 h 10140107"/>
              <a:gd name="connsiteX0" fmla="*/ 354 w 10131412"/>
              <a:gd name="connsiteY0" fmla="*/ 5015424 h 10139997"/>
              <a:gd name="connsiteX1" fmla="*/ 1895159 w 10131412"/>
              <a:gd name="connsiteY1" fmla="*/ 1973361 h 10139997"/>
              <a:gd name="connsiteX2" fmla="*/ 5039129 w 10131412"/>
              <a:gd name="connsiteY2" fmla="*/ 264 h 10139997"/>
              <a:gd name="connsiteX3" fmla="*/ 8067887 w 10131412"/>
              <a:gd name="connsiteY3" fmla="*/ 1807075 h 10139997"/>
              <a:gd name="connsiteX4" fmla="*/ 10100502 w 10131412"/>
              <a:gd name="connsiteY4" fmla="*/ 4654536 h 10139997"/>
              <a:gd name="connsiteX5" fmla="*/ 9662849 w 10131412"/>
              <a:gd name="connsiteY5" fmla="*/ 6635807 h 10139997"/>
              <a:gd name="connsiteX6" fmla="*/ 8261666 w 10131412"/>
              <a:gd name="connsiteY6" fmla="*/ 8127755 h 10139997"/>
              <a:gd name="connsiteX7" fmla="*/ 5178526 w 10131412"/>
              <a:gd name="connsiteY7" fmla="*/ 10131776 h 10139997"/>
              <a:gd name="connsiteX8" fmla="*/ 1869033 w 10131412"/>
              <a:gd name="connsiteY8" fmla="*/ 8133929 h 10139997"/>
              <a:gd name="connsiteX9" fmla="*/ 354 w 10131412"/>
              <a:gd name="connsiteY9" fmla="*/ 5015424 h 10139997"/>
              <a:gd name="connsiteX0" fmla="*/ 354 w 10131412"/>
              <a:gd name="connsiteY0" fmla="*/ 5015424 h 10131802"/>
              <a:gd name="connsiteX1" fmla="*/ 1895159 w 10131412"/>
              <a:gd name="connsiteY1" fmla="*/ 1973361 h 10131802"/>
              <a:gd name="connsiteX2" fmla="*/ 5039129 w 10131412"/>
              <a:gd name="connsiteY2" fmla="*/ 264 h 10131802"/>
              <a:gd name="connsiteX3" fmla="*/ 8067887 w 10131412"/>
              <a:gd name="connsiteY3" fmla="*/ 1807075 h 10131802"/>
              <a:gd name="connsiteX4" fmla="*/ 10100502 w 10131412"/>
              <a:gd name="connsiteY4" fmla="*/ 4654536 h 10131802"/>
              <a:gd name="connsiteX5" fmla="*/ 9662849 w 10131412"/>
              <a:gd name="connsiteY5" fmla="*/ 6635807 h 10131802"/>
              <a:gd name="connsiteX6" fmla="*/ 8261666 w 10131412"/>
              <a:gd name="connsiteY6" fmla="*/ 8127755 h 10131802"/>
              <a:gd name="connsiteX7" fmla="*/ 5178526 w 10131412"/>
              <a:gd name="connsiteY7" fmla="*/ 10131776 h 10131802"/>
              <a:gd name="connsiteX8" fmla="*/ 1869033 w 10131412"/>
              <a:gd name="connsiteY8" fmla="*/ 8133929 h 10131802"/>
              <a:gd name="connsiteX9" fmla="*/ 354 w 10131412"/>
              <a:gd name="connsiteY9" fmla="*/ 5015424 h 10131802"/>
              <a:gd name="connsiteX0" fmla="*/ 354 w 10130848"/>
              <a:gd name="connsiteY0" fmla="*/ 5015424 h 10131802"/>
              <a:gd name="connsiteX1" fmla="*/ 1895159 w 10130848"/>
              <a:gd name="connsiteY1" fmla="*/ 1973361 h 10131802"/>
              <a:gd name="connsiteX2" fmla="*/ 5039129 w 10130848"/>
              <a:gd name="connsiteY2" fmla="*/ 264 h 10131802"/>
              <a:gd name="connsiteX3" fmla="*/ 8067887 w 10130848"/>
              <a:gd name="connsiteY3" fmla="*/ 1807075 h 10131802"/>
              <a:gd name="connsiteX4" fmla="*/ 10100502 w 10130848"/>
              <a:gd name="connsiteY4" fmla="*/ 4654536 h 10131802"/>
              <a:gd name="connsiteX5" fmla="*/ 9662849 w 10130848"/>
              <a:gd name="connsiteY5" fmla="*/ 6635807 h 10131802"/>
              <a:gd name="connsiteX6" fmla="*/ 8279860 w 10130848"/>
              <a:gd name="connsiteY6" fmla="*/ 8139865 h 10131802"/>
              <a:gd name="connsiteX7" fmla="*/ 5178526 w 10130848"/>
              <a:gd name="connsiteY7" fmla="*/ 10131776 h 10131802"/>
              <a:gd name="connsiteX8" fmla="*/ 1869033 w 10130848"/>
              <a:gd name="connsiteY8" fmla="*/ 8133929 h 10131802"/>
              <a:gd name="connsiteX9" fmla="*/ 354 w 10130848"/>
              <a:gd name="connsiteY9" fmla="*/ 5015424 h 10131802"/>
              <a:gd name="connsiteX0" fmla="*/ 354 w 10130848"/>
              <a:gd name="connsiteY0" fmla="*/ 5015424 h 10136015"/>
              <a:gd name="connsiteX1" fmla="*/ 1895159 w 10130848"/>
              <a:gd name="connsiteY1" fmla="*/ 1973361 h 10136015"/>
              <a:gd name="connsiteX2" fmla="*/ 5039129 w 10130848"/>
              <a:gd name="connsiteY2" fmla="*/ 264 h 10136015"/>
              <a:gd name="connsiteX3" fmla="*/ 8067887 w 10130848"/>
              <a:gd name="connsiteY3" fmla="*/ 1807075 h 10136015"/>
              <a:gd name="connsiteX4" fmla="*/ 10100502 w 10130848"/>
              <a:gd name="connsiteY4" fmla="*/ 4654536 h 10136015"/>
              <a:gd name="connsiteX5" fmla="*/ 9662849 w 10130848"/>
              <a:gd name="connsiteY5" fmla="*/ 6635807 h 10136015"/>
              <a:gd name="connsiteX6" fmla="*/ 8279860 w 10130848"/>
              <a:gd name="connsiteY6" fmla="*/ 8139865 h 10136015"/>
              <a:gd name="connsiteX7" fmla="*/ 5178526 w 10130848"/>
              <a:gd name="connsiteY7" fmla="*/ 10131776 h 10136015"/>
              <a:gd name="connsiteX8" fmla="*/ 1869033 w 10130848"/>
              <a:gd name="connsiteY8" fmla="*/ 8133929 h 10136015"/>
              <a:gd name="connsiteX9" fmla="*/ 354 w 10130848"/>
              <a:gd name="connsiteY9" fmla="*/ 5015424 h 10136015"/>
              <a:gd name="connsiteX0" fmla="*/ 390 w 10130884"/>
              <a:gd name="connsiteY0" fmla="*/ 5015424 h 10136191"/>
              <a:gd name="connsiteX1" fmla="*/ 1895195 w 10130884"/>
              <a:gd name="connsiteY1" fmla="*/ 1973361 h 10136191"/>
              <a:gd name="connsiteX2" fmla="*/ 5039165 w 10130884"/>
              <a:gd name="connsiteY2" fmla="*/ 264 h 10136191"/>
              <a:gd name="connsiteX3" fmla="*/ 8067923 w 10130884"/>
              <a:gd name="connsiteY3" fmla="*/ 1807075 h 10136191"/>
              <a:gd name="connsiteX4" fmla="*/ 10100538 w 10130884"/>
              <a:gd name="connsiteY4" fmla="*/ 4654536 h 10136191"/>
              <a:gd name="connsiteX5" fmla="*/ 9662885 w 10130884"/>
              <a:gd name="connsiteY5" fmla="*/ 6635807 h 10136191"/>
              <a:gd name="connsiteX6" fmla="*/ 8279896 w 10130884"/>
              <a:gd name="connsiteY6" fmla="*/ 8139865 h 10136191"/>
              <a:gd name="connsiteX7" fmla="*/ 5178562 w 10130884"/>
              <a:gd name="connsiteY7" fmla="*/ 10131776 h 10136191"/>
              <a:gd name="connsiteX8" fmla="*/ 1869069 w 10130884"/>
              <a:gd name="connsiteY8" fmla="*/ 8133929 h 10136191"/>
              <a:gd name="connsiteX9" fmla="*/ 390 w 10130884"/>
              <a:gd name="connsiteY9" fmla="*/ 5015424 h 10136191"/>
              <a:gd name="connsiteX0" fmla="*/ 390 w 10191597"/>
              <a:gd name="connsiteY0" fmla="*/ 5015424 h 10136191"/>
              <a:gd name="connsiteX1" fmla="*/ 1895195 w 10191597"/>
              <a:gd name="connsiteY1" fmla="*/ 1973361 h 10136191"/>
              <a:gd name="connsiteX2" fmla="*/ 5039165 w 10191597"/>
              <a:gd name="connsiteY2" fmla="*/ 264 h 10136191"/>
              <a:gd name="connsiteX3" fmla="*/ 8067923 w 10191597"/>
              <a:gd name="connsiteY3" fmla="*/ 1807075 h 10136191"/>
              <a:gd name="connsiteX4" fmla="*/ 10100538 w 10191597"/>
              <a:gd name="connsiteY4" fmla="*/ 4654536 h 10136191"/>
              <a:gd name="connsiteX5" fmla="*/ 9682369 w 10191597"/>
              <a:gd name="connsiteY5" fmla="*/ 6642291 h 10136191"/>
              <a:gd name="connsiteX6" fmla="*/ 8279896 w 10191597"/>
              <a:gd name="connsiteY6" fmla="*/ 8139865 h 10136191"/>
              <a:gd name="connsiteX7" fmla="*/ 5178562 w 10191597"/>
              <a:gd name="connsiteY7" fmla="*/ 10131776 h 10136191"/>
              <a:gd name="connsiteX8" fmla="*/ 1869069 w 10191597"/>
              <a:gd name="connsiteY8" fmla="*/ 8133929 h 10136191"/>
              <a:gd name="connsiteX9" fmla="*/ 390 w 10191597"/>
              <a:gd name="connsiteY9" fmla="*/ 5015424 h 10136191"/>
              <a:gd name="connsiteX0" fmla="*/ 390 w 10201626"/>
              <a:gd name="connsiteY0" fmla="*/ 5015424 h 10136191"/>
              <a:gd name="connsiteX1" fmla="*/ 1895195 w 10201626"/>
              <a:gd name="connsiteY1" fmla="*/ 1973361 h 10136191"/>
              <a:gd name="connsiteX2" fmla="*/ 5039165 w 10201626"/>
              <a:gd name="connsiteY2" fmla="*/ 264 h 10136191"/>
              <a:gd name="connsiteX3" fmla="*/ 8067923 w 10201626"/>
              <a:gd name="connsiteY3" fmla="*/ 1807075 h 10136191"/>
              <a:gd name="connsiteX4" fmla="*/ 10100538 w 10201626"/>
              <a:gd name="connsiteY4" fmla="*/ 4654536 h 10136191"/>
              <a:gd name="connsiteX5" fmla="*/ 9682369 w 10201626"/>
              <a:gd name="connsiteY5" fmla="*/ 6642291 h 10136191"/>
              <a:gd name="connsiteX6" fmla="*/ 8279896 w 10201626"/>
              <a:gd name="connsiteY6" fmla="*/ 8139865 h 10136191"/>
              <a:gd name="connsiteX7" fmla="*/ 5178562 w 10201626"/>
              <a:gd name="connsiteY7" fmla="*/ 10131776 h 10136191"/>
              <a:gd name="connsiteX8" fmla="*/ 1869069 w 10201626"/>
              <a:gd name="connsiteY8" fmla="*/ 8133929 h 10136191"/>
              <a:gd name="connsiteX9" fmla="*/ 390 w 10201626"/>
              <a:gd name="connsiteY9" fmla="*/ 5015424 h 10136191"/>
              <a:gd name="connsiteX0" fmla="*/ 390 w 10106208"/>
              <a:gd name="connsiteY0" fmla="*/ 5015424 h 10136191"/>
              <a:gd name="connsiteX1" fmla="*/ 1895195 w 10106208"/>
              <a:gd name="connsiteY1" fmla="*/ 1973361 h 10136191"/>
              <a:gd name="connsiteX2" fmla="*/ 5039165 w 10106208"/>
              <a:gd name="connsiteY2" fmla="*/ 264 h 10136191"/>
              <a:gd name="connsiteX3" fmla="*/ 8067923 w 10106208"/>
              <a:gd name="connsiteY3" fmla="*/ 1807075 h 10136191"/>
              <a:gd name="connsiteX4" fmla="*/ 10100538 w 10106208"/>
              <a:gd name="connsiteY4" fmla="*/ 4654536 h 10136191"/>
              <a:gd name="connsiteX5" fmla="*/ 9682369 w 10106208"/>
              <a:gd name="connsiteY5" fmla="*/ 6642291 h 10136191"/>
              <a:gd name="connsiteX6" fmla="*/ 8279896 w 10106208"/>
              <a:gd name="connsiteY6" fmla="*/ 8139865 h 10136191"/>
              <a:gd name="connsiteX7" fmla="*/ 5178562 w 10106208"/>
              <a:gd name="connsiteY7" fmla="*/ 10131776 h 10136191"/>
              <a:gd name="connsiteX8" fmla="*/ 1869069 w 10106208"/>
              <a:gd name="connsiteY8" fmla="*/ 8133929 h 10136191"/>
              <a:gd name="connsiteX9" fmla="*/ 390 w 10106208"/>
              <a:gd name="connsiteY9" fmla="*/ 5015424 h 10136191"/>
              <a:gd name="connsiteX0" fmla="*/ 390 w 10148981"/>
              <a:gd name="connsiteY0" fmla="*/ 5015424 h 10136191"/>
              <a:gd name="connsiteX1" fmla="*/ 1895195 w 10148981"/>
              <a:gd name="connsiteY1" fmla="*/ 1973361 h 10136191"/>
              <a:gd name="connsiteX2" fmla="*/ 5039165 w 10148981"/>
              <a:gd name="connsiteY2" fmla="*/ 264 h 10136191"/>
              <a:gd name="connsiteX3" fmla="*/ 8067923 w 10148981"/>
              <a:gd name="connsiteY3" fmla="*/ 1807075 h 10136191"/>
              <a:gd name="connsiteX4" fmla="*/ 10146000 w 10148981"/>
              <a:gd name="connsiteY4" fmla="*/ 4913898 h 10136191"/>
              <a:gd name="connsiteX5" fmla="*/ 9682369 w 10148981"/>
              <a:gd name="connsiteY5" fmla="*/ 6642291 h 10136191"/>
              <a:gd name="connsiteX6" fmla="*/ 8279896 w 10148981"/>
              <a:gd name="connsiteY6" fmla="*/ 8139865 h 10136191"/>
              <a:gd name="connsiteX7" fmla="*/ 5178562 w 10148981"/>
              <a:gd name="connsiteY7" fmla="*/ 10131776 h 10136191"/>
              <a:gd name="connsiteX8" fmla="*/ 1869069 w 10148981"/>
              <a:gd name="connsiteY8" fmla="*/ 8133929 h 10136191"/>
              <a:gd name="connsiteX9" fmla="*/ 390 w 10148981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514"/>
              <a:gd name="connsiteY0" fmla="*/ 5015424 h 10136191"/>
              <a:gd name="connsiteX1" fmla="*/ 1895195 w 10146514"/>
              <a:gd name="connsiteY1" fmla="*/ 1973361 h 10136191"/>
              <a:gd name="connsiteX2" fmla="*/ 5039165 w 10146514"/>
              <a:gd name="connsiteY2" fmla="*/ 264 h 10136191"/>
              <a:gd name="connsiteX3" fmla="*/ 8067923 w 10146514"/>
              <a:gd name="connsiteY3" fmla="*/ 1807075 h 10136191"/>
              <a:gd name="connsiteX4" fmla="*/ 10146000 w 10146514"/>
              <a:gd name="connsiteY4" fmla="*/ 4913898 h 10136191"/>
              <a:gd name="connsiteX5" fmla="*/ 9682369 w 10146514"/>
              <a:gd name="connsiteY5" fmla="*/ 6642291 h 10136191"/>
              <a:gd name="connsiteX6" fmla="*/ 8279896 w 10146514"/>
              <a:gd name="connsiteY6" fmla="*/ 8139865 h 10136191"/>
              <a:gd name="connsiteX7" fmla="*/ 5178562 w 10146514"/>
              <a:gd name="connsiteY7" fmla="*/ 10131776 h 10136191"/>
              <a:gd name="connsiteX8" fmla="*/ 1869069 w 10146514"/>
              <a:gd name="connsiteY8" fmla="*/ 8133929 h 10136191"/>
              <a:gd name="connsiteX9" fmla="*/ 390 w 10146514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218833"/>
              <a:gd name="connsiteY0" fmla="*/ 5015747 h 10136514"/>
              <a:gd name="connsiteX1" fmla="*/ 1895195 w 10218833"/>
              <a:gd name="connsiteY1" fmla="*/ 1973684 h 10136514"/>
              <a:gd name="connsiteX2" fmla="*/ 5039165 w 10218833"/>
              <a:gd name="connsiteY2" fmla="*/ 587 h 10136514"/>
              <a:gd name="connsiteX3" fmla="*/ 8074417 w 10218833"/>
              <a:gd name="connsiteY3" fmla="*/ 1787947 h 10136514"/>
              <a:gd name="connsiteX4" fmla="*/ 10146000 w 10218833"/>
              <a:gd name="connsiteY4" fmla="*/ 4914221 h 10136514"/>
              <a:gd name="connsiteX5" fmla="*/ 9682369 w 10218833"/>
              <a:gd name="connsiteY5" fmla="*/ 6642614 h 10136514"/>
              <a:gd name="connsiteX6" fmla="*/ 8279896 w 10218833"/>
              <a:gd name="connsiteY6" fmla="*/ 8140188 h 10136514"/>
              <a:gd name="connsiteX7" fmla="*/ 5178562 w 10218833"/>
              <a:gd name="connsiteY7" fmla="*/ 10132099 h 10136514"/>
              <a:gd name="connsiteX8" fmla="*/ 1869069 w 10218833"/>
              <a:gd name="connsiteY8" fmla="*/ 8134252 h 10136514"/>
              <a:gd name="connsiteX9" fmla="*/ 390 w 10218833"/>
              <a:gd name="connsiteY9" fmla="*/ 5015747 h 10136514"/>
              <a:gd name="connsiteX0" fmla="*/ 390 w 10218833"/>
              <a:gd name="connsiteY0" fmla="*/ 5015825 h 10136592"/>
              <a:gd name="connsiteX1" fmla="*/ 1895195 w 10218833"/>
              <a:gd name="connsiteY1" fmla="*/ 1973762 h 10136592"/>
              <a:gd name="connsiteX2" fmla="*/ 5039165 w 10218833"/>
              <a:gd name="connsiteY2" fmla="*/ 665 h 10136592"/>
              <a:gd name="connsiteX3" fmla="*/ 8074417 w 10218833"/>
              <a:gd name="connsiteY3" fmla="*/ 1788025 h 10136592"/>
              <a:gd name="connsiteX4" fmla="*/ 10146000 w 10218833"/>
              <a:gd name="connsiteY4" fmla="*/ 4914299 h 10136592"/>
              <a:gd name="connsiteX5" fmla="*/ 9682369 w 10218833"/>
              <a:gd name="connsiteY5" fmla="*/ 6642692 h 10136592"/>
              <a:gd name="connsiteX6" fmla="*/ 8279896 w 10218833"/>
              <a:gd name="connsiteY6" fmla="*/ 8140266 h 10136592"/>
              <a:gd name="connsiteX7" fmla="*/ 5178562 w 10218833"/>
              <a:gd name="connsiteY7" fmla="*/ 10132177 h 10136592"/>
              <a:gd name="connsiteX8" fmla="*/ 1869069 w 10218833"/>
              <a:gd name="connsiteY8" fmla="*/ 8134330 h 10136592"/>
              <a:gd name="connsiteX9" fmla="*/ 390 w 10218833"/>
              <a:gd name="connsiteY9" fmla="*/ 5015825 h 10136592"/>
              <a:gd name="connsiteX0" fmla="*/ 390 w 10218833"/>
              <a:gd name="connsiteY0" fmla="*/ 5015179 h 10135946"/>
              <a:gd name="connsiteX1" fmla="*/ 1895195 w 10218833"/>
              <a:gd name="connsiteY1" fmla="*/ 1973116 h 10135946"/>
              <a:gd name="connsiteX2" fmla="*/ 5039165 w 10218833"/>
              <a:gd name="connsiteY2" fmla="*/ 19 h 10135946"/>
              <a:gd name="connsiteX3" fmla="*/ 8074417 w 10218833"/>
              <a:gd name="connsiteY3" fmla="*/ 1787379 h 10135946"/>
              <a:gd name="connsiteX4" fmla="*/ 10146000 w 10218833"/>
              <a:gd name="connsiteY4" fmla="*/ 4913653 h 10135946"/>
              <a:gd name="connsiteX5" fmla="*/ 9682369 w 10218833"/>
              <a:gd name="connsiteY5" fmla="*/ 6642046 h 10135946"/>
              <a:gd name="connsiteX6" fmla="*/ 8279896 w 10218833"/>
              <a:gd name="connsiteY6" fmla="*/ 8139620 h 10135946"/>
              <a:gd name="connsiteX7" fmla="*/ 5178562 w 10218833"/>
              <a:gd name="connsiteY7" fmla="*/ 10131531 h 10135946"/>
              <a:gd name="connsiteX8" fmla="*/ 1869069 w 10218833"/>
              <a:gd name="connsiteY8" fmla="*/ 8133684 h 10135946"/>
              <a:gd name="connsiteX9" fmla="*/ 390 w 10218833"/>
              <a:gd name="connsiteY9" fmla="*/ 5015179 h 10135946"/>
              <a:gd name="connsiteX0" fmla="*/ 390 w 10218833"/>
              <a:gd name="connsiteY0" fmla="*/ 5015637 h 10136404"/>
              <a:gd name="connsiteX1" fmla="*/ 1895195 w 10218833"/>
              <a:gd name="connsiteY1" fmla="*/ 1973574 h 10136404"/>
              <a:gd name="connsiteX2" fmla="*/ 5039165 w 10218833"/>
              <a:gd name="connsiteY2" fmla="*/ 477 h 10136404"/>
              <a:gd name="connsiteX3" fmla="*/ 8074417 w 10218833"/>
              <a:gd name="connsiteY3" fmla="*/ 1787837 h 10136404"/>
              <a:gd name="connsiteX4" fmla="*/ 10146000 w 10218833"/>
              <a:gd name="connsiteY4" fmla="*/ 4914111 h 10136404"/>
              <a:gd name="connsiteX5" fmla="*/ 9682369 w 10218833"/>
              <a:gd name="connsiteY5" fmla="*/ 6642504 h 10136404"/>
              <a:gd name="connsiteX6" fmla="*/ 8279896 w 10218833"/>
              <a:gd name="connsiteY6" fmla="*/ 8140078 h 10136404"/>
              <a:gd name="connsiteX7" fmla="*/ 5178562 w 10218833"/>
              <a:gd name="connsiteY7" fmla="*/ 10131989 h 10136404"/>
              <a:gd name="connsiteX8" fmla="*/ 1869069 w 10218833"/>
              <a:gd name="connsiteY8" fmla="*/ 8134142 h 10136404"/>
              <a:gd name="connsiteX9" fmla="*/ 390 w 10218833"/>
              <a:gd name="connsiteY9" fmla="*/ 5015637 h 10136404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156825"/>
              <a:gd name="connsiteY0" fmla="*/ 5015162 h 10135929"/>
              <a:gd name="connsiteX1" fmla="*/ 1895195 w 10156825"/>
              <a:gd name="connsiteY1" fmla="*/ 1973099 h 10135929"/>
              <a:gd name="connsiteX2" fmla="*/ 5039165 w 10156825"/>
              <a:gd name="connsiteY2" fmla="*/ 2 h 10135929"/>
              <a:gd name="connsiteX3" fmla="*/ 8074417 w 10156825"/>
              <a:gd name="connsiteY3" fmla="*/ 1787362 h 10135929"/>
              <a:gd name="connsiteX4" fmla="*/ 10061209 w 10156825"/>
              <a:gd name="connsiteY4" fmla="*/ 4321069 h 10135929"/>
              <a:gd name="connsiteX5" fmla="*/ 9682369 w 10156825"/>
              <a:gd name="connsiteY5" fmla="*/ 6642029 h 10135929"/>
              <a:gd name="connsiteX6" fmla="*/ 8279896 w 10156825"/>
              <a:gd name="connsiteY6" fmla="*/ 8139603 h 10135929"/>
              <a:gd name="connsiteX7" fmla="*/ 5178562 w 10156825"/>
              <a:gd name="connsiteY7" fmla="*/ 10131514 h 10135929"/>
              <a:gd name="connsiteX8" fmla="*/ 1869069 w 10156825"/>
              <a:gd name="connsiteY8" fmla="*/ 8133667 h 10135929"/>
              <a:gd name="connsiteX9" fmla="*/ 390 w 10156825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85 w 10159869"/>
              <a:gd name="connsiteY0" fmla="*/ 5015162 h 10136006"/>
              <a:gd name="connsiteX1" fmla="*/ 1895190 w 10159869"/>
              <a:gd name="connsiteY1" fmla="*/ 1973099 h 10136006"/>
              <a:gd name="connsiteX2" fmla="*/ 5039160 w 10159869"/>
              <a:gd name="connsiteY2" fmla="*/ 2 h 10136006"/>
              <a:gd name="connsiteX3" fmla="*/ 8074412 w 10159869"/>
              <a:gd name="connsiteY3" fmla="*/ 1787362 h 10136006"/>
              <a:gd name="connsiteX4" fmla="*/ 10061204 w 10159869"/>
              <a:gd name="connsiteY4" fmla="*/ 4321069 h 10136006"/>
              <a:gd name="connsiteX5" fmla="*/ 9682364 w 10159869"/>
              <a:gd name="connsiteY5" fmla="*/ 6642029 h 10136006"/>
              <a:gd name="connsiteX6" fmla="*/ 8279891 w 10159869"/>
              <a:gd name="connsiteY6" fmla="*/ 8139603 h 10136006"/>
              <a:gd name="connsiteX7" fmla="*/ 5178557 w 10159869"/>
              <a:gd name="connsiteY7" fmla="*/ 10131514 h 10136006"/>
              <a:gd name="connsiteX8" fmla="*/ 1869064 w 10159869"/>
              <a:gd name="connsiteY8" fmla="*/ 8133667 h 10136006"/>
              <a:gd name="connsiteX9" fmla="*/ 385 w 10159869"/>
              <a:gd name="connsiteY9" fmla="*/ 5015162 h 10136006"/>
              <a:gd name="connsiteX0" fmla="*/ 385 w 10159869"/>
              <a:gd name="connsiteY0" fmla="*/ 5015162 h 10135891"/>
              <a:gd name="connsiteX1" fmla="*/ 1895190 w 10159869"/>
              <a:gd name="connsiteY1" fmla="*/ 1973099 h 10135891"/>
              <a:gd name="connsiteX2" fmla="*/ 5039160 w 10159869"/>
              <a:gd name="connsiteY2" fmla="*/ 2 h 10135891"/>
              <a:gd name="connsiteX3" fmla="*/ 8074412 w 10159869"/>
              <a:gd name="connsiteY3" fmla="*/ 1787362 h 10135891"/>
              <a:gd name="connsiteX4" fmla="*/ 10061204 w 10159869"/>
              <a:gd name="connsiteY4" fmla="*/ 4321069 h 10135891"/>
              <a:gd name="connsiteX5" fmla="*/ 9682364 w 10159869"/>
              <a:gd name="connsiteY5" fmla="*/ 6642029 h 10135891"/>
              <a:gd name="connsiteX6" fmla="*/ 8279891 w 10159869"/>
              <a:gd name="connsiteY6" fmla="*/ 8139603 h 10135891"/>
              <a:gd name="connsiteX7" fmla="*/ 5178557 w 10159869"/>
              <a:gd name="connsiteY7" fmla="*/ 10131514 h 10135891"/>
              <a:gd name="connsiteX8" fmla="*/ 1869064 w 10159869"/>
              <a:gd name="connsiteY8" fmla="*/ 8133667 h 10135891"/>
              <a:gd name="connsiteX9" fmla="*/ 385 w 10159869"/>
              <a:gd name="connsiteY9" fmla="*/ 5015162 h 1013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59869" h="10135891">
                <a:moveTo>
                  <a:pt x="385" y="5015162"/>
                </a:moveTo>
                <a:cubicBezTo>
                  <a:pt x="22934" y="3497975"/>
                  <a:pt x="1088954" y="2837629"/>
                  <a:pt x="1895190" y="1973099"/>
                </a:cubicBezTo>
                <a:cubicBezTo>
                  <a:pt x="2822504" y="1130285"/>
                  <a:pt x="3502711" y="-1462"/>
                  <a:pt x="5039160" y="2"/>
                </a:cubicBezTo>
                <a:cubicBezTo>
                  <a:pt x="6575609" y="1466"/>
                  <a:pt x="7293162" y="1031871"/>
                  <a:pt x="8074412" y="1787362"/>
                </a:cubicBezTo>
                <a:cubicBezTo>
                  <a:pt x="8922400" y="2636651"/>
                  <a:pt x="9786001" y="3288795"/>
                  <a:pt x="10061204" y="4321069"/>
                </a:cubicBezTo>
                <a:cubicBezTo>
                  <a:pt x="10336407" y="5353343"/>
                  <a:pt x="9979249" y="6171180"/>
                  <a:pt x="9682364" y="6642029"/>
                </a:cubicBezTo>
                <a:cubicBezTo>
                  <a:pt x="9385479" y="7112878"/>
                  <a:pt x="8930578" y="7471689"/>
                  <a:pt x="8279891" y="8139603"/>
                </a:cubicBezTo>
                <a:cubicBezTo>
                  <a:pt x="7004670" y="9324142"/>
                  <a:pt x="6673468" y="10046470"/>
                  <a:pt x="5178557" y="10131514"/>
                </a:cubicBezTo>
                <a:cubicBezTo>
                  <a:pt x="3683646" y="10216558"/>
                  <a:pt x="2786820" y="9045090"/>
                  <a:pt x="1869064" y="8133667"/>
                </a:cubicBezTo>
                <a:cubicBezTo>
                  <a:pt x="951308" y="7222244"/>
                  <a:pt x="-22164" y="6532349"/>
                  <a:pt x="385" y="5015162"/>
                </a:cubicBez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0571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one_1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406367" y="8503278"/>
            <a:ext cx="4000501" cy="821531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89361" y="9529471"/>
            <a:ext cx="2819081" cy="4186529"/>
          </a:xfrm>
          <a:custGeom>
            <a:avLst/>
            <a:gdLst>
              <a:gd name="connsiteX0" fmla="*/ 0 w 2817405"/>
              <a:gd name="connsiteY0" fmla="*/ 0 h 4186529"/>
              <a:gd name="connsiteX1" fmla="*/ 2817405 w 2817405"/>
              <a:gd name="connsiteY1" fmla="*/ 0 h 4186529"/>
              <a:gd name="connsiteX2" fmla="*/ 2817405 w 2817405"/>
              <a:gd name="connsiteY2" fmla="*/ 4186529 h 4186529"/>
              <a:gd name="connsiteX3" fmla="*/ 0 w 2817405"/>
              <a:gd name="connsiteY3" fmla="*/ 4186529 h 4186529"/>
              <a:gd name="connsiteX4" fmla="*/ 0 w 2817405"/>
              <a:gd name="connsiteY4" fmla="*/ 0 h 4186529"/>
              <a:gd name="connsiteX0" fmla="*/ 0 w 2817405"/>
              <a:gd name="connsiteY0" fmla="*/ 0 h 4186529"/>
              <a:gd name="connsiteX1" fmla="*/ 2776182 w 2817405"/>
              <a:gd name="connsiteY1" fmla="*/ 0 h 4186529"/>
              <a:gd name="connsiteX2" fmla="*/ 2817405 w 2817405"/>
              <a:gd name="connsiteY2" fmla="*/ 4186529 h 4186529"/>
              <a:gd name="connsiteX3" fmla="*/ 0 w 2817405"/>
              <a:gd name="connsiteY3" fmla="*/ 4186529 h 4186529"/>
              <a:gd name="connsiteX4" fmla="*/ 0 w 2817405"/>
              <a:gd name="connsiteY4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17405 w 2817405"/>
              <a:gd name="connsiteY2" fmla="*/ 4186529 h 4186529"/>
              <a:gd name="connsiteX3" fmla="*/ 0 w 2817405"/>
              <a:gd name="connsiteY3" fmla="*/ 4186529 h 4186529"/>
              <a:gd name="connsiteX4" fmla="*/ 0 w 2817405"/>
              <a:gd name="connsiteY4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10655 w 2817405"/>
              <a:gd name="connsiteY2" fmla="*/ 558909 h 4186529"/>
              <a:gd name="connsiteX3" fmla="*/ 2817405 w 2817405"/>
              <a:gd name="connsiteY3" fmla="*/ 4186529 h 4186529"/>
              <a:gd name="connsiteX4" fmla="*/ 0 w 2817405"/>
              <a:gd name="connsiteY4" fmla="*/ 4186529 h 4186529"/>
              <a:gd name="connsiteX5" fmla="*/ 0 w 2817405"/>
              <a:gd name="connsiteY5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10655 w 2817405"/>
              <a:gd name="connsiteY2" fmla="*/ 558909 h 4186529"/>
              <a:gd name="connsiteX3" fmla="*/ 2817405 w 2817405"/>
              <a:gd name="connsiteY3" fmla="*/ 4186529 h 4186529"/>
              <a:gd name="connsiteX4" fmla="*/ 0 w 2817405"/>
              <a:gd name="connsiteY4" fmla="*/ 4186529 h 4186529"/>
              <a:gd name="connsiteX5" fmla="*/ 0 w 2817405"/>
              <a:gd name="connsiteY5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10655 w 2817405"/>
              <a:gd name="connsiteY2" fmla="*/ 555162 h 4186529"/>
              <a:gd name="connsiteX3" fmla="*/ 2817405 w 2817405"/>
              <a:gd name="connsiteY3" fmla="*/ 4186529 h 4186529"/>
              <a:gd name="connsiteX4" fmla="*/ 0 w 2817405"/>
              <a:gd name="connsiteY4" fmla="*/ 4186529 h 4186529"/>
              <a:gd name="connsiteX5" fmla="*/ 0 w 2817405"/>
              <a:gd name="connsiteY5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06907 w 2817405"/>
              <a:gd name="connsiteY2" fmla="*/ 416503 h 4186529"/>
              <a:gd name="connsiteX3" fmla="*/ 2817405 w 2817405"/>
              <a:gd name="connsiteY3" fmla="*/ 4186529 h 4186529"/>
              <a:gd name="connsiteX4" fmla="*/ 0 w 2817405"/>
              <a:gd name="connsiteY4" fmla="*/ 4186529 h 4186529"/>
              <a:gd name="connsiteX5" fmla="*/ 0 w 2817405"/>
              <a:gd name="connsiteY5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06907 w 2817405"/>
              <a:gd name="connsiteY2" fmla="*/ 416503 h 4186529"/>
              <a:gd name="connsiteX3" fmla="*/ 2817405 w 2817405"/>
              <a:gd name="connsiteY3" fmla="*/ 4186529 h 4186529"/>
              <a:gd name="connsiteX4" fmla="*/ 0 w 2817405"/>
              <a:gd name="connsiteY4" fmla="*/ 4186529 h 4186529"/>
              <a:gd name="connsiteX5" fmla="*/ 0 w 2817405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9081" h="4186529">
                <a:moveTo>
                  <a:pt x="0" y="0"/>
                </a:moveTo>
                <a:lnTo>
                  <a:pt x="2787425" y="0"/>
                </a:lnTo>
                <a:cubicBezTo>
                  <a:pt x="2787672" y="153824"/>
                  <a:pt x="2769183" y="408832"/>
                  <a:pt x="2818150" y="420250"/>
                </a:cubicBezTo>
                <a:cubicBezTo>
                  <a:pt x="2821649" y="1676925"/>
                  <a:pt x="2813906" y="2929854"/>
                  <a:pt x="2817405" y="4186529"/>
                </a:cubicBezTo>
                <a:lnTo>
                  <a:pt x="0" y="4186529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Shape 470"/>
          <p:cNvSpPr>
            <a:spLocks noGrp="1"/>
          </p:cNvSpPr>
          <p:nvPr>
            <p:ph type="title"/>
          </p:nvPr>
        </p:nvSpPr>
        <p:spPr>
          <a:xfrm>
            <a:off x="4827157" y="1461921"/>
            <a:ext cx="14729686" cy="1446379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471" name="Shape 471"/>
          <p:cNvSpPr>
            <a:spLocks noGrp="1"/>
          </p:cNvSpPr>
          <p:nvPr>
            <p:ph type="body" sz="quarter" idx="1" hasCustomPrompt="1"/>
          </p:nvPr>
        </p:nvSpPr>
        <p:spPr>
          <a:xfrm>
            <a:off x="4827157" y="3136900"/>
            <a:ext cx="14729686" cy="1803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None/>
            </a:lvl1pPr>
            <a:lvl2pPr marL="0" indent="228600" algn="ctr">
              <a:lnSpc>
                <a:spcPct val="150000"/>
              </a:lnSpc>
              <a:spcBef>
                <a:spcPts val="0"/>
              </a:spcBef>
              <a:buSzTx/>
              <a:buNone/>
            </a:lvl2pPr>
            <a:lvl3pPr marL="0" indent="457200" algn="ctr">
              <a:lnSpc>
                <a:spcPct val="150000"/>
              </a:lnSpc>
              <a:spcBef>
                <a:spcPts val="0"/>
              </a:spcBef>
              <a:buSzTx/>
              <a:buNone/>
            </a:lvl3pPr>
            <a:lvl4pPr marL="0" indent="685800" algn="ctr">
              <a:lnSpc>
                <a:spcPct val="150000"/>
              </a:lnSpc>
              <a:spcBef>
                <a:spcPts val="0"/>
              </a:spcBef>
              <a:buSzTx/>
              <a:buNone/>
            </a:lvl4pPr>
            <a:lvl5pPr marL="0" indent="914400" algn="ctr">
              <a:lnSpc>
                <a:spcPct val="150000"/>
              </a:lnSpc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</a:t>
            </a:r>
            <a:r>
              <a:rPr dirty="0" smtClean="0"/>
              <a:t>Three</a:t>
            </a:r>
            <a:endParaRPr dirty="0"/>
          </a:p>
        </p:txBody>
      </p:sp>
      <p:pic>
        <p:nvPicPr>
          <p:cNvPr id="9" name="Phone_4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9480829" y="6420631"/>
            <a:ext cx="4597401" cy="944109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787002" y="7576864"/>
            <a:ext cx="3985053" cy="6139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hone_3.png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3802584" y="7306137"/>
            <a:ext cx="4597401" cy="944109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108758" y="8456404"/>
            <a:ext cx="3986438" cy="52595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1252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(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/>
          </p:cNvSpPr>
          <p:nvPr>
            <p:ph type="title"/>
          </p:nvPr>
        </p:nvSpPr>
        <p:spPr>
          <a:xfrm>
            <a:off x="4827157" y="9720096"/>
            <a:ext cx="14729686" cy="1446379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51" name="Shape 451"/>
          <p:cNvSpPr>
            <a:spLocks noGrp="1"/>
          </p:cNvSpPr>
          <p:nvPr>
            <p:ph type="body" sz="quarter" idx="1" hasCustomPrompt="1"/>
          </p:nvPr>
        </p:nvSpPr>
        <p:spPr>
          <a:xfrm>
            <a:off x="4827157" y="11395075"/>
            <a:ext cx="14729686" cy="56411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None/>
            </a:lvl1pPr>
            <a:lvl2pPr marL="0" indent="228600" algn="ctr">
              <a:lnSpc>
                <a:spcPct val="150000"/>
              </a:lnSpc>
              <a:spcBef>
                <a:spcPts val="0"/>
              </a:spcBef>
              <a:buSzTx/>
              <a:buNone/>
            </a:lvl2pPr>
            <a:lvl3pPr marL="0" indent="457200" algn="ctr">
              <a:lnSpc>
                <a:spcPct val="150000"/>
              </a:lnSpc>
              <a:spcBef>
                <a:spcPts val="0"/>
              </a:spcBef>
              <a:buSzTx/>
              <a:buNone/>
            </a:lvl3pPr>
            <a:lvl4pPr marL="0" indent="685800" algn="ctr">
              <a:lnSpc>
                <a:spcPct val="150000"/>
              </a:lnSpc>
              <a:spcBef>
                <a:spcPts val="0"/>
              </a:spcBef>
              <a:buSzTx/>
              <a:buNone/>
            </a:lvl4pPr>
            <a:lvl5pPr marL="0" indent="914400" algn="ctr">
              <a:lnSpc>
                <a:spcPct val="150000"/>
              </a:lnSpc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</a:t>
            </a:r>
            <a:r>
              <a:rPr dirty="0" smtClean="0"/>
              <a:t>One</a:t>
            </a:r>
            <a:endParaRPr dirty="0"/>
          </a:p>
        </p:txBody>
      </p:sp>
      <p:sp>
        <p:nvSpPr>
          <p:cNvPr id="454" name="Shape 4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9" name="Tablet_2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4659498" y="2696709"/>
            <a:ext cx="3898901" cy="5435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Notebook_2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648450" y="1790454"/>
            <a:ext cx="11087100" cy="639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hone_4.png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7238001" y="4333700"/>
            <a:ext cx="1968501" cy="404245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523"/>
          <p:cNvSpPr>
            <a:spLocks noGrp="1"/>
          </p:cNvSpPr>
          <p:nvPr>
            <p:ph type="pic" sz="quarter" idx="13"/>
          </p:nvPr>
        </p:nvSpPr>
        <p:spPr>
          <a:xfrm>
            <a:off x="8027232" y="2269456"/>
            <a:ext cx="8336011" cy="5209433"/>
          </a:xfrm>
          <a:custGeom>
            <a:avLst/>
            <a:gdLst>
              <a:gd name="connsiteX0" fmla="*/ 0 w 8327268"/>
              <a:gd name="connsiteY0" fmla="*/ 0 h 5209433"/>
              <a:gd name="connsiteX1" fmla="*/ 8327268 w 8327268"/>
              <a:gd name="connsiteY1" fmla="*/ 0 h 5209433"/>
              <a:gd name="connsiteX2" fmla="*/ 8327268 w 8327268"/>
              <a:gd name="connsiteY2" fmla="*/ 5209433 h 5209433"/>
              <a:gd name="connsiteX3" fmla="*/ 0 w 8327268"/>
              <a:gd name="connsiteY3" fmla="*/ 5209433 h 5209433"/>
              <a:gd name="connsiteX4" fmla="*/ 0 w 8327268"/>
              <a:gd name="connsiteY4" fmla="*/ 0 h 5209433"/>
              <a:gd name="connsiteX0" fmla="*/ 0 w 8327268"/>
              <a:gd name="connsiteY0" fmla="*/ 0 h 5209433"/>
              <a:gd name="connsiteX1" fmla="*/ 8327268 w 8327268"/>
              <a:gd name="connsiteY1" fmla="*/ 0 h 5209433"/>
              <a:gd name="connsiteX2" fmla="*/ 8327268 w 8327268"/>
              <a:gd name="connsiteY2" fmla="*/ 5209433 h 5209433"/>
              <a:gd name="connsiteX3" fmla="*/ 1154242 w 8327268"/>
              <a:gd name="connsiteY3" fmla="*/ 5209433 h 5209433"/>
              <a:gd name="connsiteX4" fmla="*/ 0 w 8327268"/>
              <a:gd name="connsiteY4" fmla="*/ 0 h 5209433"/>
              <a:gd name="connsiteX0" fmla="*/ 0 w 8327268"/>
              <a:gd name="connsiteY0" fmla="*/ 0 h 5209433"/>
              <a:gd name="connsiteX1" fmla="*/ 8327268 w 8327268"/>
              <a:gd name="connsiteY1" fmla="*/ 0 h 5209433"/>
              <a:gd name="connsiteX2" fmla="*/ 8327268 w 8327268"/>
              <a:gd name="connsiteY2" fmla="*/ 5209433 h 5209433"/>
              <a:gd name="connsiteX3" fmla="*/ 1154242 w 8327268"/>
              <a:gd name="connsiteY3" fmla="*/ 5209433 h 5209433"/>
              <a:gd name="connsiteX4" fmla="*/ 1152994 w 8327268"/>
              <a:gd name="connsiteY4" fmla="*/ 3224439 h 5209433"/>
              <a:gd name="connsiteX5" fmla="*/ 0 w 8327268"/>
              <a:gd name="connsiteY5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0 w 8336011"/>
              <a:gd name="connsiteY5" fmla="*/ 2062701 h 5209433"/>
              <a:gd name="connsiteX6" fmla="*/ 8743 w 8336011"/>
              <a:gd name="connsiteY6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2266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2266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2266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09268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09268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56806 w 8336011"/>
              <a:gd name="connsiteY5" fmla="*/ 2115167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56806 w 8336011"/>
              <a:gd name="connsiteY5" fmla="*/ 2115167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56806 w 8336011"/>
              <a:gd name="connsiteY5" fmla="*/ 2115167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36011" h="5209433">
                <a:moveTo>
                  <a:pt x="8743" y="0"/>
                </a:moveTo>
                <a:lnTo>
                  <a:pt x="8336011" y="0"/>
                </a:lnTo>
                <a:lnTo>
                  <a:pt x="8336011" y="5209433"/>
                </a:lnTo>
                <a:lnTo>
                  <a:pt x="1162985" y="5209433"/>
                </a:lnTo>
                <a:cubicBezTo>
                  <a:pt x="1140084" y="4505296"/>
                  <a:pt x="1177143" y="3891101"/>
                  <a:pt x="1161737" y="3224439"/>
                </a:cubicBezTo>
                <a:cubicBezTo>
                  <a:pt x="1099070" y="2826151"/>
                  <a:pt x="1272914" y="2383740"/>
                  <a:pt x="1056806" y="2115167"/>
                </a:cubicBezTo>
                <a:cubicBezTo>
                  <a:pt x="750757" y="2041465"/>
                  <a:pt x="347065" y="2060460"/>
                  <a:pt x="0" y="2062701"/>
                </a:cubicBezTo>
                <a:cubicBezTo>
                  <a:pt x="2914" y="1375134"/>
                  <a:pt x="5829" y="687567"/>
                  <a:pt x="8743" y="0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6" name="Shape 523"/>
          <p:cNvSpPr>
            <a:spLocks noGrp="1"/>
          </p:cNvSpPr>
          <p:nvPr>
            <p:ph type="pic" sz="quarter" idx="14"/>
          </p:nvPr>
        </p:nvSpPr>
        <p:spPr>
          <a:xfrm>
            <a:off x="16720255" y="3158584"/>
            <a:ext cx="1426719" cy="41724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375490" y="4831405"/>
            <a:ext cx="1694081" cy="30220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3717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2752197" y="1899501"/>
            <a:ext cx="9916705" cy="9916704"/>
          </a:xfrm>
          <a:custGeom>
            <a:avLst/>
            <a:gdLst>
              <a:gd name="connsiteX0" fmla="*/ 0 w 10107827"/>
              <a:gd name="connsiteY0" fmla="*/ 5084618 h 10169236"/>
              <a:gd name="connsiteX1" fmla="*/ 5053914 w 10107827"/>
              <a:gd name="connsiteY1" fmla="*/ 0 h 10169236"/>
              <a:gd name="connsiteX2" fmla="*/ 10107827 w 10107827"/>
              <a:gd name="connsiteY2" fmla="*/ 5084618 h 10169236"/>
              <a:gd name="connsiteX3" fmla="*/ 5053914 w 10107827"/>
              <a:gd name="connsiteY3" fmla="*/ 10169236 h 10169236"/>
              <a:gd name="connsiteX4" fmla="*/ 0 w 10107827"/>
              <a:gd name="connsiteY4" fmla="*/ 5084618 h 10169236"/>
              <a:gd name="connsiteX0" fmla="*/ 2138 w 10109965"/>
              <a:gd name="connsiteY0" fmla="*/ 5084618 h 10169236"/>
              <a:gd name="connsiteX1" fmla="*/ 5056052 w 10109965"/>
              <a:gd name="connsiteY1" fmla="*/ 0 h 10169236"/>
              <a:gd name="connsiteX2" fmla="*/ 10109965 w 10109965"/>
              <a:gd name="connsiteY2" fmla="*/ 5084618 h 10169236"/>
              <a:gd name="connsiteX3" fmla="*/ 5056052 w 10109965"/>
              <a:gd name="connsiteY3" fmla="*/ 10169236 h 10169236"/>
              <a:gd name="connsiteX4" fmla="*/ 2138 w 10109965"/>
              <a:gd name="connsiteY4" fmla="*/ 5084618 h 10169236"/>
              <a:gd name="connsiteX0" fmla="*/ 27 w 10107854"/>
              <a:gd name="connsiteY0" fmla="*/ 5084618 h 10169236"/>
              <a:gd name="connsiteX1" fmla="*/ 5053941 w 10107854"/>
              <a:gd name="connsiteY1" fmla="*/ 0 h 10169236"/>
              <a:gd name="connsiteX2" fmla="*/ 10107854 w 10107854"/>
              <a:gd name="connsiteY2" fmla="*/ 5084618 h 10169236"/>
              <a:gd name="connsiteX3" fmla="*/ 5053941 w 10107854"/>
              <a:gd name="connsiteY3" fmla="*/ 10169236 h 10169236"/>
              <a:gd name="connsiteX4" fmla="*/ 27 w 10107854"/>
              <a:gd name="connsiteY4" fmla="*/ 5084618 h 10169236"/>
              <a:gd name="connsiteX0" fmla="*/ 32 w 10107859"/>
              <a:gd name="connsiteY0" fmla="*/ 5261432 h 10346050"/>
              <a:gd name="connsiteX1" fmla="*/ 5053946 w 10107859"/>
              <a:gd name="connsiteY1" fmla="*/ 176814 h 10346050"/>
              <a:gd name="connsiteX2" fmla="*/ 10107859 w 10107859"/>
              <a:gd name="connsiteY2" fmla="*/ 5261432 h 10346050"/>
              <a:gd name="connsiteX3" fmla="*/ 5053946 w 10107859"/>
              <a:gd name="connsiteY3" fmla="*/ 10346050 h 10346050"/>
              <a:gd name="connsiteX4" fmla="*/ 32 w 10107859"/>
              <a:gd name="connsiteY4" fmla="*/ 5261432 h 10346050"/>
              <a:gd name="connsiteX0" fmla="*/ 32 w 10107952"/>
              <a:gd name="connsiteY0" fmla="*/ 5303276 h 10387894"/>
              <a:gd name="connsiteX1" fmla="*/ 5053946 w 10107952"/>
              <a:gd name="connsiteY1" fmla="*/ 218658 h 10387894"/>
              <a:gd name="connsiteX2" fmla="*/ 10107859 w 10107952"/>
              <a:gd name="connsiteY2" fmla="*/ 5303276 h 10387894"/>
              <a:gd name="connsiteX3" fmla="*/ 5053946 w 10107952"/>
              <a:gd name="connsiteY3" fmla="*/ 10387894 h 10387894"/>
              <a:gd name="connsiteX4" fmla="*/ 32 w 10107952"/>
              <a:gd name="connsiteY4" fmla="*/ 5303276 h 10387894"/>
              <a:gd name="connsiteX0" fmla="*/ 32 w 10107952"/>
              <a:gd name="connsiteY0" fmla="*/ 5303276 h 10564520"/>
              <a:gd name="connsiteX1" fmla="*/ 5053946 w 10107952"/>
              <a:gd name="connsiteY1" fmla="*/ 218658 h 10564520"/>
              <a:gd name="connsiteX2" fmla="*/ 10107859 w 10107952"/>
              <a:gd name="connsiteY2" fmla="*/ 5303276 h 10564520"/>
              <a:gd name="connsiteX3" fmla="*/ 5053946 w 10107952"/>
              <a:gd name="connsiteY3" fmla="*/ 10387894 h 10564520"/>
              <a:gd name="connsiteX4" fmla="*/ 32 w 10107952"/>
              <a:gd name="connsiteY4" fmla="*/ 5303276 h 10564520"/>
              <a:gd name="connsiteX0" fmla="*/ 32 w 10107952"/>
              <a:gd name="connsiteY0" fmla="*/ 5303276 h 10387910"/>
              <a:gd name="connsiteX1" fmla="*/ 5053946 w 10107952"/>
              <a:gd name="connsiteY1" fmla="*/ 218658 h 10387910"/>
              <a:gd name="connsiteX2" fmla="*/ 10107859 w 10107952"/>
              <a:gd name="connsiteY2" fmla="*/ 5303276 h 10387910"/>
              <a:gd name="connsiteX3" fmla="*/ 5053946 w 10107952"/>
              <a:gd name="connsiteY3" fmla="*/ 10387894 h 10387910"/>
              <a:gd name="connsiteX4" fmla="*/ 32 w 10107952"/>
              <a:gd name="connsiteY4" fmla="*/ 5303276 h 10387910"/>
              <a:gd name="connsiteX0" fmla="*/ 10369 w 10118289"/>
              <a:gd name="connsiteY0" fmla="*/ 5303276 h 10387910"/>
              <a:gd name="connsiteX1" fmla="*/ 5064283 w 10118289"/>
              <a:gd name="connsiteY1" fmla="*/ 218658 h 10387910"/>
              <a:gd name="connsiteX2" fmla="*/ 10118196 w 10118289"/>
              <a:gd name="connsiteY2" fmla="*/ 5303276 h 10387910"/>
              <a:gd name="connsiteX3" fmla="*/ 5064283 w 10118289"/>
              <a:gd name="connsiteY3" fmla="*/ 10387894 h 10387910"/>
              <a:gd name="connsiteX4" fmla="*/ 10369 w 10118289"/>
              <a:gd name="connsiteY4" fmla="*/ 5303276 h 10387910"/>
              <a:gd name="connsiteX0" fmla="*/ 9999 w 10130965"/>
              <a:gd name="connsiteY0" fmla="*/ 5019332 h 10169302"/>
              <a:gd name="connsiteX1" fmla="*/ 5076976 w 10130965"/>
              <a:gd name="connsiteY1" fmla="*/ 28 h 10169302"/>
              <a:gd name="connsiteX2" fmla="*/ 10130889 w 10130965"/>
              <a:gd name="connsiteY2" fmla="*/ 5084646 h 10169302"/>
              <a:gd name="connsiteX3" fmla="*/ 5076976 w 10130965"/>
              <a:gd name="connsiteY3" fmla="*/ 10169264 h 10169302"/>
              <a:gd name="connsiteX4" fmla="*/ 9999 w 10130965"/>
              <a:gd name="connsiteY4" fmla="*/ 5019332 h 10169302"/>
              <a:gd name="connsiteX0" fmla="*/ 1240 w 10122206"/>
              <a:gd name="connsiteY0" fmla="*/ 5019332 h 10169302"/>
              <a:gd name="connsiteX1" fmla="*/ 5068217 w 10122206"/>
              <a:gd name="connsiteY1" fmla="*/ 28 h 10169302"/>
              <a:gd name="connsiteX2" fmla="*/ 10122130 w 10122206"/>
              <a:gd name="connsiteY2" fmla="*/ 5084646 h 10169302"/>
              <a:gd name="connsiteX3" fmla="*/ 5068217 w 10122206"/>
              <a:gd name="connsiteY3" fmla="*/ 10169264 h 10169302"/>
              <a:gd name="connsiteX4" fmla="*/ 1240 w 10122206"/>
              <a:gd name="connsiteY4" fmla="*/ 5019332 h 10169302"/>
              <a:gd name="connsiteX0" fmla="*/ 1240 w 10122206"/>
              <a:gd name="connsiteY0" fmla="*/ 5019332 h 10176323"/>
              <a:gd name="connsiteX1" fmla="*/ 5068217 w 10122206"/>
              <a:gd name="connsiteY1" fmla="*/ 28 h 10176323"/>
              <a:gd name="connsiteX2" fmla="*/ 10122130 w 10122206"/>
              <a:gd name="connsiteY2" fmla="*/ 5084646 h 10176323"/>
              <a:gd name="connsiteX3" fmla="*/ 5068217 w 10122206"/>
              <a:gd name="connsiteY3" fmla="*/ 10169264 h 10176323"/>
              <a:gd name="connsiteX4" fmla="*/ 1240 w 10122206"/>
              <a:gd name="connsiteY4" fmla="*/ 5019332 h 10176323"/>
              <a:gd name="connsiteX0" fmla="*/ 1241 w 10161396"/>
              <a:gd name="connsiteY0" fmla="*/ 5019332 h 10169302"/>
              <a:gd name="connsiteX1" fmla="*/ 5068218 w 10161396"/>
              <a:gd name="connsiteY1" fmla="*/ 28 h 10169302"/>
              <a:gd name="connsiteX2" fmla="*/ 10161320 w 10161396"/>
              <a:gd name="connsiteY2" fmla="*/ 5084646 h 10169302"/>
              <a:gd name="connsiteX3" fmla="*/ 5068218 w 10161396"/>
              <a:gd name="connsiteY3" fmla="*/ 10169264 h 10169302"/>
              <a:gd name="connsiteX4" fmla="*/ 1241 w 10161396"/>
              <a:gd name="connsiteY4" fmla="*/ 5019332 h 10169302"/>
              <a:gd name="connsiteX0" fmla="*/ 1169 w 10161319"/>
              <a:gd name="connsiteY0" fmla="*/ 5022934 h 10172904"/>
              <a:gd name="connsiteX1" fmla="*/ 5068146 w 10161319"/>
              <a:gd name="connsiteY1" fmla="*/ 3630 h 10172904"/>
              <a:gd name="connsiteX2" fmla="*/ 10161248 w 10161319"/>
              <a:gd name="connsiteY2" fmla="*/ 5088248 h 10172904"/>
              <a:gd name="connsiteX3" fmla="*/ 5068146 w 10161319"/>
              <a:gd name="connsiteY3" fmla="*/ 10172866 h 10172904"/>
              <a:gd name="connsiteX4" fmla="*/ 1169 w 10161319"/>
              <a:gd name="connsiteY4" fmla="*/ 5022934 h 10172904"/>
              <a:gd name="connsiteX0" fmla="*/ 103187 w 10263335"/>
              <a:gd name="connsiteY0" fmla="*/ 5113819 h 10263789"/>
              <a:gd name="connsiteX1" fmla="*/ 2024840 w 10263335"/>
              <a:gd name="connsiteY1" fmla="*/ 2110945 h 10263789"/>
              <a:gd name="connsiteX2" fmla="*/ 5170164 w 10263335"/>
              <a:gd name="connsiteY2" fmla="*/ 94515 h 10263789"/>
              <a:gd name="connsiteX3" fmla="*/ 10263266 w 10263335"/>
              <a:gd name="connsiteY3" fmla="*/ 5179133 h 10263789"/>
              <a:gd name="connsiteX4" fmla="*/ 5170164 w 10263335"/>
              <a:gd name="connsiteY4" fmla="*/ 10263751 h 10263789"/>
              <a:gd name="connsiteX5" fmla="*/ 103187 w 10263335"/>
              <a:gd name="connsiteY5" fmla="*/ 5113819 h 10263789"/>
              <a:gd name="connsiteX0" fmla="*/ 1861 w 10162009"/>
              <a:gd name="connsiteY0" fmla="*/ 5113819 h 10263789"/>
              <a:gd name="connsiteX1" fmla="*/ 1923514 w 10162009"/>
              <a:gd name="connsiteY1" fmla="*/ 2110945 h 10263789"/>
              <a:gd name="connsiteX2" fmla="*/ 5068838 w 10162009"/>
              <a:gd name="connsiteY2" fmla="*/ 94515 h 10263789"/>
              <a:gd name="connsiteX3" fmla="*/ 10161940 w 10162009"/>
              <a:gd name="connsiteY3" fmla="*/ 5179133 h 10263789"/>
              <a:gd name="connsiteX4" fmla="*/ 5068838 w 10162009"/>
              <a:gd name="connsiteY4" fmla="*/ 10263751 h 10263789"/>
              <a:gd name="connsiteX5" fmla="*/ 1861 w 10162009"/>
              <a:gd name="connsiteY5" fmla="*/ 5113819 h 10263789"/>
              <a:gd name="connsiteX0" fmla="*/ 14 w 10160162"/>
              <a:gd name="connsiteY0" fmla="*/ 5113819 h 10363262"/>
              <a:gd name="connsiteX1" fmla="*/ 1921667 w 10160162"/>
              <a:gd name="connsiteY1" fmla="*/ 2110945 h 10363262"/>
              <a:gd name="connsiteX2" fmla="*/ 5066991 w 10160162"/>
              <a:gd name="connsiteY2" fmla="*/ 94515 h 10363262"/>
              <a:gd name="connsiteX3" fmla="*/ 10160093 w 10160162"/>
              <a:gd name="connsiteY3" fmla="*/ 5179133 h 10363262"/>
              <a:gd name="connsiteX4" fmla="*/ 5066991 w 10160162"/>
              <a:gd name="connsiteY4" fmla="*/ 10263751 h 10363262"/>
              <a:gd name="connsiteX5" fmla="*/ 1895541 w 10160162"/>
              <a:gd name="connsiteY5" fmla="*/ 8289677 h 10363262"/>
              <a:gd name="connsiteX6" fmla="*/ 14 w 10160162"/>
              <a:gd name="connsiteY6" fmla="*/ 5113819 h 10363262"/>
              <a:gd name="connsiteX0" fmla="*/ 52 w 10160200"/>
              <a:gd name="connsiteY0" fmla="*/ 5113819 h 10363262"/>
              <a:gd name="connsiteX1" fmla="*/ 1921705 w 10160200"/>
              <a:gd name="connsiteY1" fmla="*/ 2110945 h 10363262"/>
              <a:gd name="connsiteX2" fmla="*/ 5067029 w 10160200"/>
              <a:gd name="connsiteY2" fmla="*/ 94515 h 10363262"/>
              <a:gd name="connsiteX3" fmla="*/ 10160131 w 10160200"/>
              <a:gd name="connsiteY3" fmla="*/ 5179133 h 10363262"/>
              <a:gd name="connsiteX4" fmla="*/ 5067029 w 10160200"/>
              <a:gd name="connsiteY4" fmla="*/ 10263751 h 10363262"/>
              <a:gd name="connsiteX5" fmla="*/ 1895579 w 10160200"/>
              <a:gd name="connsiteY5" fmla="*/ 8289677 h 10363262"/>
              <a:gd name="connsiteX6" fmla="*/ 52 w 10160200"/>
              <a:gd name="connsiteY6" fmla="*/ 5113819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8595"/>
              <a:gd name="connsiteY0" fmla="*/ 5153008 h 10288781"/>
              <a:gd name="connsiteX1" fmla="*/ 1908643 w 10148595"/>
              <a:gd name="connsiteY1" fmla="*/ 2110945 h 10288781"/>
              <a:gd name="connsiteX2" fmla="*/ 5053967 w 10148595"/>
              <a:gd name="connsiteY2" fmla="*/ 94515 h 10288781"/>
              <a:gd name="connsiteX3" fmla="*/ 10147069 w 10148595"/>
              <a:gd name="connsiteY3" fmla="*/ 5179133 h 10288781"/>
              <a:gd name="connsiteX4" fmla="*/ 5550356 w 10148595"/>
              <a:gd name="connsiteY4" fmla="*/ 10185374 h 10288781"/>
              <a:gd name="connsiteX5" fmla="*/ 1882517 w 10148595"/>
              <a:gd name="connsiteY5" fmla="*/ 8289677 h 10288781"/>
              <a:gd name="connsiteX6" fmla="*/ 53 w 10148595"/>
              <a:gd name="connsiteY6" fmla="*/ 5153008 h 10288781"/>
              <a:gd name="connsiteX0" fmla="*/ 53 w 10148695"/>
              <a:gd name="connsiteY0" fmla="*/ 5153008 h 10280839"/>
              <a:gd name="connsiteX1" fmla="*/ 1908643 w 10148695"/>
              <a:gd name="connsiteY1" fmla="*/ 2110945 h 10280839"/>
              <a:gd name="connsiteX2" fmla="*/ 5053967 w 10148695"/>
              <a:gd name="connsiteY2" fmla="*/ 94515 h 10280839"/>
              <a:gd name="connsiteX3" fmla="*/ 10147069 w 10148695"/>
              <a:gd name="connsiteY3" fmla="*/ 5179133 h 10280839"/>
              <a:gd name="connsiteX4" fmla="*/ 5550356 w 10148695"/>
              <a:gd name="connsiteY4" fmla="*/ 10185374 h 10280839"/>
              <a:gd name="connsiteX5" fmla="*/ 1882517 w 10148695"/>
              <a:gd name="connsiteY5" fmla="*/ 8289677 h 10280839"/>
              <a:gd name="connsiteX6" fmla="*/ 53 w 10148695"/>
              <a:gd name="connsiteY6" fmla="*/ 5153008 h 10280839"/>
              <a:gd name="connsiteX0" fmla="*/ 53 w 10260549"/>
              <a:gd name="connsiteY0" fmla="*/ 5153008 h 10185642"/>
              <a:gd name="connsiteX1" fmla="*/ 1908643 w 10260549"/>
              <a:gd name="connsiteY1" fmla="*/ 2110945 h 10185642"/>
              <a:gd name="connsiteX2" fmla="*/ 5053967 w 10260549"/>
              <a:gd name="connsiteY2" fmla="*/ 94515 h 10185642"/>
              <a:gd name="connsiteX3" fmla="*/ 10147069 w 10260549"/>
              <a:gd name="connsiteY3" fmla="*/ 5179133 h 10185642"/>
              <a:gd name="connsiteX4" fmla="*/ 8348630 w 10260549"/>
              <a:gd name="connsiteY4" fmla="*/ 8172112 h 10185642"/>
              <a:gd name="connsiteX5" fmla="*/ 5550356 w 10260549"/>
              <a:gd name="connsiteY5" fmla="*/ 10185374 h 10185642"/>
              <a:gd name="connsiteX6" fmla="*/ 1882517 w 10260549"/>
              <a:gd name="connsiteY6" fmla="*/ 8289677 h 10185642"/>
              <a:gd name="connsiteX7" fmla="*/ 53 w 10260549"/>
              <a:gd name="connsiteY7" fmla="*/ 5153008 h 10185642"/>
              <a:gd name="connsiteX0" fmla="*/ 53 w 10149893"/>
              <a:gd name="connsiteY0" fmla="*/ 5130410 h 10163044"/>
              <a:gd name="connsiteX1" fmla="*/ 1908643 w 10149893"/>
              <a:gd name="connsiteY1" fmla="*/ 2088347 h 10163044"/>
              <a:gd name="connsiteX2" fmla="*/ 5053967 w 10149893"/>
              <a:gd name="connsiteY2" fmla="*/ 71917 h 10163044"/>
              <a:gd name="connsiteX3" fmla="*/ 10029503 w 10149893"/>
              <a:gd name="connsiteY3" fmla="*/ 4673210 h 10163044"/>
              <a:gd name="connsiteX4" fmla="*/ 8348630 w 10149893"/>
              <a:gd name="connsiteY4" fmla="*/ 8149514 h 10163044"/>
              <a:gd name="connsiteX5" fmla="*/ 5550356 w 10149893"/>
              <a:gd name="connsiteY5" fmla="*/ 10162776 h 10163044"/>
              <a:gd name="connsiteX6" fmla="*/ 1882517 w 10149893"/>
              <a:gd name="connsiteY6" fmla="*/ 8267079 h 10163044"/>
              <a:gd name="connsiteX7" fmla="*/ 53 w 10149893"/>
              <a:gd name="connsiteY7" fmla="*/ 5130410 h 10163044"/>
              <a:gd name="connsiteX0" fmla="*/ 53 w 10141398"/>
              <a:gd name="connsiteY0" fmla="*/ 5130410 h 10163044"/>
              <a:gd name="connsiteX1" fmla="*/ 1908643 w 10141398"/>
              <a:gd name="connsiteY1" fmla="*/ 2088347 h 10163044"/>
              <a:gd name="connsiteX2" fmla="*/ 5053967 w 10141398"/>
              <a:gd name="connsiteY2" fmla="*/ 71917 h 10163044"/>
              <a:gd name="connsiteX3" fmla="*/ 10029503 w 10141398"/>
              <a:gd name="connsiteY3" fmla="*/ 4673210 h 10163044"/>
              <a:gd name="connsiteX4" fmla="*/ 8348630 w 10141398"/>
              <a:gd name="connsiteY4" fmla="*/ 8149514 h 10163044"/>
              <a:gd name="connsiteX5" fmla="*/ 5550356 w 10141398"/>
              <a:gd name="connsiteY5" fmla="*/ 10162776 h 10163044"/>
              <a:gd name="connsiteX6" fmla="*/ 1882517 w 10141398"/>
              <a:gd name="connsiteY6" fmla="*/ 8267079 h 10163044"/>
              <a:gd name="connsiteX7" fmla="*/ 53 w 10141398"/>
              <a:gd name="connsiteY7" fmla="*/ 5130410 h 10163044"/>
              <a:gd name="connsiteX0" fmla="*/ 53 w 10120825"/>
              <a:gd name="connsiteY0" fmla="*/ 5130410 h 10163044"/>
              <a:gd name="connsiteX1" fmla="*/ 1908643 w 10120825"/>
              <a:gd name="connsiteY1" fmla="*/ 2088347 h 10163044"/>
              <a:gd name="connsiteX2" fmla="*/ 5053967 w 10120825"/>
              <a:gd name="connsiteY2" fmla="*/ 71917 h 10163044"/>
              <a:gd name="connsiteX3" fmla="*/ 10029503 w 10120825"/>
              <a:gd name="connsiteY3" fmla="*/ 4673210 h 10163044"/>
              <a:gd name="connsiteX4" fmla="*/ 8348630 w 10120825"/>
              <a:gd name="connsiteY4" fmla="*/ 8149514 h 10163044"/>
              <a:gd name="connsiteX5" fmla="*/ 5550356 w 10120825"/>
              <a:gd name="connsiteY5" fmla="*/ 10162776 h 10163044"/>
              <a:gd name="connsiteX6" fmla="*/ 1882517 w 10120825"/>
              <a:gd name="connsiteY6" fmla="*/ 8267079 h 10163044"/>
              <a:gd name="connsiteX7" fmla="*/ 53 w 10120825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07041"/>
              <a:gd name="connsiteY0" fmla="*/ 5130410 h 10163044"/>
              <a:gd name="connsiteX1" fmla="*/ 1894859 w 10107041"/>
              <a:gd name="connsiteY1" fmla="*/ 2088347 h 10163044"/>
              <a:gd name="connsiteX2" fmla="*/ 5040183 w 10107041"/>
              <a:gd name="connsiteY2" fmla="*/ 71917 h 10163044"/>
              <a:gd name="connsiteX3" fmla="*/ 10015719 w 10107041"/>
              <a:gd name="connsiteY3" fmla="*/ 4673210 h 10163044"/>
              <a:gd name="connsiteX4" fmla="*/ 8334846 w 10107041"/>
              <a:gd name="connsiteY4" fmla="*/ 8149514 h 10163044"/>
              <a:gd name="connsiteX5" fmla="*/ 5536572 w 10107041"/>
              <a:gd name="connsiteY5" fmla="*/ 10162776 h 10163044"/>
              <a:gd name="connsiteX6" fmla="*/ 1868733 w 10107041"/>
              <a:gd name="connsiteY6" fmla="*/ 8267079 h 10163044"/>
              <a:gd name="connsiteX7" fmla="*/ 54 w 10107041"/>
              <a:gd name="connsiteY7" fmla="*/ 5130410 h 10163044"/>
              <a:gd name="connsiteX0" fmla="*/ 54 w 10130736"/>
              <a:gd name="connsiteY0" fmla="*/ 4928866 h 9961500"/>
              <a:gd name="connsiteX1" fmla="*/ 1894859 w 10130736"/>
              <a:gd name="connsiteY1" fmla="*/ 1886803 h 9961500"/>
              <a:gd name="connsiteX2" fmla="*/ 5139037 w 10130736"/>
              <a:gd name="connsiteY2" fmla="*/ 80438 h 9961500"/>
              <a:gd name="connsiteX3" fmla="*/ 10015719 w 10130736"/>
              <a:gd name="connsiteY3" fmla="*/ 4471666 h 9961500"/>
              <a:gd name="connsiteX4" fmla="*/ 8334846 w 10130736"/>
              <a:gd name="connsiteY4" fmla="*/ 7947970 h 9961500"/>
              <a:gd name="connsiteX5" fmla="*/ 5536572 w 10130736"/>
              <a:gd name="connsiteY5" fmla="*/ 9961232 h 9961500"/>
              <a:gd name="connsiteX6" fmla="*/ 1868733 w 10130736"/>
              <a:gd name="connsiteY6" fmla="*/ 8065535 h 9961500"/>
              <a:gd name="connsiteX7" fmla="*/ 54 w 10130736"/>
              <a:gd name="connsiteY7" fmla="*/ 4928866 h 9961500"/>
              <a:gd name="connsiteX0" fmla="*/ 54 w 10130736"/>
              <a:gd name="connsiteY0" fmla="*/ 4848429 h 9881063"/>
              <a:gd name="connsiteX1" fmla="*/ 1894859 w 10130736"/>
              <a:gd name="connsiteY1" fmla="*/ 1806366 h 9881063"/>
              <a:gd name="connsiteX2" fmla="*/ 5139037 w 10130736"/>
              <a:gd name="connsiteY2" fmla="*/ 1 h 9881063"/>
              <a:gd name="connsiteX3" fmla="*/ 10015719 w 10130736"/>
              <a:gd name="connsiteY3" fmla="*/ 4391229 h 9881063"/>
              <a:gd name="connsiteX4" fmla="*/ 8334846 w 10130736"/>
              <a:gd name="connsiteY4" fmla="*/ 7867533 h 9881063"/>
              <a:gd name="connsiteX5" fmla="*/ 5536572 w 10130736"/>
              <a:gd name="connsiteY5" fmla="*/ 9880795 h 9881063"/>
              <a:gd name="connsiteX6" fmla="*/ 1868733 w 10130736"/>
              <a:gd name="connsiteY6" fmla="*/ 7985098 h 9881063"/>
              <a:gd name="connsiteX7" fmla="*/ 54 w 10130736"/>
              <a:gd name="connsiteY7" fmla="*/ 4848429 h 9881063"/>
              <a:gd name="connsiteX0" fmla="*/ 54 w 10130736"/>
              <a:gd name="connsiteY0" fmla="*/ 5021423 h 10054057"/>
              <a:gd name="connsiteX1" fmla="*/ 1894859 w 10130736"/>
              <a:gd name="connsiteY1" fmla="*/ 1979360 h 10054057"/>
              <a:gd name="connsiteX2" fmla="*/ 5139037 w 10130736"/>
              <a:gd name="connsiteY2" fmla="*/ 0 h 10054057"/>
              <a:gd name="connsiteX3" fmla="*/ 10015719 w 10130736"/>
              <a:gd name="connsiteY3" fmla="*/ 4564223 h 10054057"/>
              <a:gd name="connsiteX4" fmla="*/ 8334846 w 10130736"/>
              <a:gd name="connsiteY4" fmla="*/ 8040527 h 10054057"/>
              <a:gd name="connsiteX5" fmla="*/ 5536572 w 10130736"/>
              <a:gd name="connsiteY5" fmla="*/ 10053789 h 10054057"/>
              <a:gd name="connsiteX6" fmla="*/ 1868733 w 10130736"/>
              <a:gd name="connsiteY6" fmla="*/ 8158092 h 10054057"/>
              <a:gd name="connsiteX7" fmla="*/ 54 w 10130736"/>
              <a:gd name="connsiteY7" fmla="*/ 5021423 h 10054057"/>
              <a:gd name="connsiteX0" fmla="*/ 54 w 10130736"/>
              <a:gd name="connsiteY0" fmla="*/ 5022202 h 10054836"/>
              <a:gd name="connsiteX1" fmla="*/ 1894859 w 10130736"/>
              <a:gd name="connsiteY1" fmla="*/ 1980139 h 10054836"/>
              <a:gd name="connsiteX2" fmla="*/ 5139037 w 10130736"/>
              <a:gd name="connsiteY2" fmla="*/ 779 h 10054836"/>
              <a:gd name="connsiteX3" fmla="*/ 10015719 w 10130736"/>
              <a:gd name="connsiteY3" fmla="*/ 4565002 h 10054836"/>
              <a:gd name="connsiteX4" fmla="*/ 8334846 w 10130736"/>
              <a:gd name="connsiteY4" fmla="*/ 8041306 h 10054836"/>
              <a:gd name="connsiteX5" fmla="*/ 5536572 w 10130736"/>
              <a:gd name="connsiteY5" fmla="*/ 10054568 h 10054836"/>
              <a:gd name="connsiteX6" fmla="*/ 1868733 w 10130736"/>
              <a:gd name="connsiteY6" fmla="*/ 8158871 h 10054836"/>
              <a:gd name="connsiteX7" fmla="*/ 54 w 10130736"/>
              <a:gd name="connsiteY7" fmla="*/ 5022202 h 10054836"/>
              <a:gd name="connsiteX0" fmla="*/ 54 w 10017214"/>
              <a:gd name="connsiteY0" fmla="*/ 5021946 h 10054580"/>
              <a:gd name="connsiteX1" fmla="*/ 1894859 w 10017214"/>
              <a:gd name="connsiteY1" fmla="*/ 1979883 h 10054580"/>
              <a:gd name="connsiteX2" fmla="*/ 5139037 w 10017214"/>
              <a:gd name="connsiteY2" fmla="*/ 523 h 10054580"/>
              <a:gd name="connsiteX3" fmla="*/ 8067587 w 10017214"/>
              <a:gd name="connsiteY3" fmla="*/ 1813597 h 10054580"/>
              <a:gd name="connsiteX4" fmla="*/ 10015719 w 10017214"/>
              <a:gd name="connsiteY4" fmla="*/ 4564746 h 10054580"/>
              <a:gd name="connsiteX5" fmla="*/ 8334846 w 10017214"/>
              <a:gd name="connsiteY5" fmla="*/ 8041050 h 10054580"/>
              <a:gd name="connsiteX6" fmla="*/ 5536572 w 10017214"/>
              <a:gd name="connsiteY6" fmla="*/ 10054312 h 10054580"/>
              <a:gd name="connsiteX7" fmla="*/ 1868733 w 10017214"/>
              <a:gd name="connsiteY7" fmla="*/ 8158615 h 10054580"/>
              <a:gd name="connsiteX8" fmla="*/ 54 w 10017214"/>
              <a:gd name="connsiteY8" fmla="*/ 5021946 h 10054580"/>
              <a:gd name="connsiteX0" fmla="*/ 54 w 10017214"/>
              <a:gd name="connsiteY0" fmla="*/ 5021723 h 10054357"/>
              <a:gd name="connsiteX1" fmla="*/ 1894859 w 10017214"/>
              <a:gd name="connsiteY1" fmla="*/ 1979660 h 10054357"/>
              <a:gd name="connsiteX2" fmla="*/ 5139037 w 10017214"/>
              <a:gd name="connsiteY2" fmla="*/ 300 h 10054357"/>
              <a:gd name="connsiteX3" fmla="*/ 8067587 w 10017214"/>
              <a:gd name="connsiteY3" fmla="*/ 1813374 h 10054357"/>
              <a:gd name="connsiteX4" fmla="*/ 10015719 w 10017214"/>
              <a:gd name="connsiteY4" fmla="*/ 4564523 h 10054357"/>
              <a:gd name="connsiteX5" fmla="*/ 8334846 w 10017214"/>
              <a:gd name="connsiteY5" fmla="*/ 8040827 h 10054357"/>
              <a:gd name="connsiteX6" fmla="*/ 5536572 w 10017214"/>
              <a:gd name="connsiteY6" fmla="*/ 10054089 h 10054357"/>
              <a:gd name="connsiteX7" fmla="*/ 1868733 w 10017214"/>
              <a:gd name="connsiteY7" fmla="*/ 8158392 h 10054357"/>
              <a:gd name="connsiteX8" fmla="*/ 54 w 10017214"/>
              <a:gd name="connsiteY8" fmla="*/ 5021723 h 10054357"/>
              <a:gd name="connsiteX0" fmla="*/ 54 w 10017214"/>
              <a:gd name="connsiteY0" fmla="*/ 5023500 h 10056134"/>
              <a:gd name="connsiteX1" fmla="*/ 1894859 w 10017214"/>
              <a:gd name="connsiteY1" fmla="*/ 1981437 h 10056134"/>
              <a:gd name="connsiteX2" fmla="*/ 5139037 w 10017214"/>
              <a:gd name="connsiteY2" fmla="*/ 2077 h 10056134"/>
              <a:gd name="connsiteX3" fmla="*/ 8067587 w 10017214"/>
              <a:gd name="connsiteY3" fmla="*/ 1815151 h 10056134"/>
              <a:gd name="connsiteX4" fmla="*/ 10015719 w 10017214"/>
              <a:gd name="connsiteY4" fmla="*/ 4566300 h 10056134"/>
              <a:gd name="connsiteX5" fmla="*/ 8334846 w 10017214"/>
              <a:gd name="connsiteY5" fmla="*/ 8042604 h 10056134"/>
              <a:gd name="connsiteX6" fmla="*/ 5536572 w 10017214"/>
              <a:gd name="connsiteY6" fmla="*/ 10055866 h 10056134"/>
              <a:gd name="connsiteX7" fmla="*/ 1868733 w 10017214"/>
              <a:gd name="connsiteY7" fmla="*/ 8160169 h 10056134"/>
              <a:gd name="connsiteX8" fmla="*/ 54 w 10017214"/>
              <a:gd name="connsiteY8" fmla="*/ 5023500 h 10056134"/>
              <a:gd name="connsiteX0" fmla="*/ 54 w 10140617"/>
              <a:gd name="connsiteY0" fmla="*/ 5023500 h 10056134"/>
              <a:gd name="connsiteX1" fmla="*/ 1894859 w 10140617"/>
              <a:gd name="connsiteY1" fmla="*/ 1981437 h 10056134"/>
              <a:gd name="connsiteX2" fmla="*/ 5139037 w 10140617"/>
              <a:gd name="connsiteY2" fmla="*/ 2077 h 10056134"/>
              <a:gd name="connsiteX3" fmla="*/ 8067587 w 10140617"/>
              <a:gd name="connsiteY3" fmla="*/ 1815151 h 10056134"/>
              <a:gd name="connsiteX4" fmla="*/ 10139286 w 10140617"/>
              <a:gd name="connsiteY4" fmla="*/ 5085284 h 10056134"/>
              <a:gd name="connsiteX5" fmla="*/ 8334846 w 10140617"/>
              <a:gd name="connsiteY5" fmla="*/ 8042604 h 10056134"/>
              <a:gd name="connsiteX6" fmla="*/ 5536572 w 10140617"/>
              <a:gd name="connsiteY6" fmla="*/ 10055866 h 10056134"/>
              <a:gd name="connsiteX7" fmla="*/ 1868733 w 10140617"/>
              <a:gd name="connsiteY7" fmla="*/ 8160169 h 10056134"/>
              <a:gd name="connsiteX8" fmla="*/ 54 w 10140617"/>
              <a:gd name="connsiteY8" fmla="*/ 5023500 h 10056134"/>
              <a:gd name="connsiteX0" fmla="*/ 54 w 10141707"/>
              <a:gd name="connsiteY0" fmla="*/ 5023500 h 10056134"/>
              <a:gd name="connsiteX1" fmla="*/ 1894859 w 10141707"/>
              <a:gd name="connsiteY1" fmla="*/ 1981437 h 10056134"/>
              <a:gd name="connsiteX2" fmla="*/ 5139037 w 10141707"/>
              <a:gd name="connsiteY2" fmla="*/ 2077 h 10056134"/>
              <a:gd name="connsiteX3" fmla="*/ 8067587 w 10141707"/>
              <a:gd name="connsiteY3" fmla="*/ 1815151 h 10056134"/>
              <a:gd name="connsiteX4" fmla="*/ 10139286 w 10141707"/>
              <a:gd name="connsiteY4" fmla="*/ 5085284 h 10056134"/>
              <a:gd name="connsiteX5" fmla="*/ 8334846 w 10141707"/>
              <a:gd name="connsiteY5" fmla="*/ 8042604 h 10056134"/>
              <a:gd name="connsiteX6" fmla="*/ 5536572 w 10141707"/>
              <a:gd name="connsiteY6" fmla="*/ 10055866 h 10056134"/>
              <a:gd name="connsiteX7" fmla="*/ 1868733 w 10141707"/>
              <a:gd name="connsiteY7" fmla="*/ 8160169 h 10056134"/>
              <a:gd name="connsiteX8" fmla="*/ 54 w 10141707"/>
              <a:gd name="connsiteY8" fmla="*/ 5023500 h 10056134"/>
              <a:gd name="connsiteX0" fmla="*/ 54 w 10141509"/>
              <a:gd name="connsiteY0" fmla="*/ 5023500 h 10056134"/>
              <a:gd name="connsiteX1" fmla="*/ 1894859 w 10141509"/>
              <a:gd name="connsiteY1" fmla="*/ 1981437 h 10056134"/>
              <a:gd name="connsiteX2" fmla="*/ 5139037 w 10141509"/>
              <a:gd name="connsiteY2" fmla="*/ 2077 h 10056134"/>
              <a:gd name="connsiteX3" fmla="*/ 8067587 w 10141509"/>
              <a:gd name="connsiteY3" fmla="*/ 1815151 h 10056134"/>
              <a:gd name="connsiteX4" fmla="*/ 10139286 w 10141509"/>
              <a:gd name="connsiteY4" fmla="*/ 5085284 h 10056134"/>
              <a:gd name="connsiteX5" fmla="*/ 8334846 w 10141509"/>
              <a:gd name="connsiteY5" fmla="*/ 8042604 h 10056134"/>
              <a:gd name="connsiteX6" fmla="*/ 5536572 w 10141509"/>
              <a:gd name="connsiteY6" fmla="*/ 10055866 h 10056134"/>
              <a:gd name="connsiteX7" fmla="*/ 1868733 w 10141509"/>
              <a:gd name="connsiteY7" fmla="*/ 8160169 h 10056134"/>
              <a:gd name="connsiteX8" fmla="*/ 54 w 10141509"/>
              <a:gd name="connsiteY8" fmla="*/ 5023500 h 10056134"/>
              <a:gd name="connsiteX0" fmla="*/ 54 w 10139298"/>
              <a:gd name="connsiteY0" fmla="*/ 5023500 h 10056134"/>
              <a:gd name="connsiteX1" fmla="*/ 1894859 w 10139298"/>
              <a:gd name="connsiteY1" fmla="*/ 1981437 h 10056134"/>
              <a:gd name="connsiteX2" fmla="*/ 5139037 w 10139298"/>
              <a:gd name="connsiteY2" fmla="*/ 2077 h 10056134"/>
              <a:gd name="connsiteX3" fmla="*/ 8067587 w 10139298"/>
              <a:gd name="connsiteY3" fmla="*/ 1815151 h 10056134"/>
              <a:gd name="connsiteX4" fmla="*/ 10139286 w 10139298"/>
              <a:gd name="connsiteY4" fmla="*/ 5085284 h 10056134"/>
              <a:gd name="connsiteX5" fmla="*/ 8334846 w 10139298"/>
              <a:gd name="connsiteY5" fmla="*/ 8042604 h 10056134"/>
              <a:gd name="connsiteX6" fmla="*/ 5536572 w 10139298"/>
              <a:gd name="connsiteY6" fmla="*/ 10055866 h 10056134"/>
              <a:gd name="connsiteX7" fmla="*/ 1868733 w 10139298"/>
              <a:gd name="connsiteY7" fmla="*/ 8160169 h 10056134"/>
              <a:gd name="connsiteX8" fmla="*/ 54 w 10139298"/>
              <a:gd name="connsiteY8" fmla="*/ 5023500 h 10056134"/>
              <a:gd name="connsiteX0" fmla="*/ 54 w 10140192"/>
              <a:gd name="connsiteY0" fmla="*/ 5023500 h 10056134"/>
              <a:gd name="connsiteX1" fmla="*/ 1894859 w 10140192"/>
              <a:gd name="connsiteY1" fmla="*/ 1981437 h 10056134"/>
              <a:gd name="connsiteX2" fmla="*/ 5139037 w 10140192"/>
              <a:gd name="connsiteY2" fmla="*/ 2077 h 10056134"/>
              <a:gd name="connsiteX3" fmla="*/ 8067587 w 10140192"/>
              <a:gd name="connsiteY3" fmla="*/ 1815151 h 10056134"/>
              <a:gd name="connsiteX4" fmla="*/ 10139286 w 10140192"/>
              <a:gd name="connsiteY4" fmla="*/ 5085284 h 10056134"/>
              <a:gd name="connsiteX5" fmla="*/ 8334846 w 10140192"/>
              <a:gd name="connsiteY5" fmla="*/ 8042604 h 10056134"/>
              <a:gd name="connsiteX6" fmla="*/ 5536572 w 10140192"/>
              <a:gd name="connsiteY6" fmla="*/ 10055866 h 10056134"/>
              <a:gd name="connsiteX7" fmla="*/ 1868733 w 10140192"/>
              <a:gd name="connsiteY7" fmla="*/ 8160169 h 10056134"/>
              <a:gd name="connsiteX8" fmla="*/ 54 w 10140192"/>
              <a:gd name="connsiteY8" fmla="*/ 5023500 h 10056134"/>
              <a:gd name="connsiteX0" fmla="*/ 54 w 10140192"/>
              <a:gd name="connsiteY0" fmla="*/ 5023500 h 10154965"/>
              <a:gd name="connsiteX1" fmla="*/ 1894859 w 10140192"/>
              <a:gd name="connsiteY1" fmla="*/ 1981437 h 10154965"/>
              <a:gd name="connsiteX2" fmla="*/ 5139037 w 10140192"/>
              <a:gd name="connsiteY2" fmla="*/ 2077 h 10154965"/>
              <a:gd name="connsiteX3" fmla="*/ 8067587 w 10140192"/>
              <a:gd name="connsiteY3" fmla="*/ 1815151 h 10154965"/>
              <a:gd name="connsiteX4" fmla="*/ 10139286 w 10140192"/>
              <a:gd name="connsiteY4" fmla="*/ 5085284 h 10154965"/>
              <a:gd name="connsiteX5" fmla="*/ 8334846 w 10140192"/>
              <a:gd name="connsiteY5" fmla="*/ 8042604 h 10154965"/>
              <a:gd name="connsiteX6" fmla="*/ 5178226 w 10140192"/>
              <a:gd name="connsiteY6" fmla="*/ 10154720 h 10154965"/>
              <a:gd name="connsiteX7" fmla="*/ 1868733 w 10140192"/>
              <a:gd name="connsiteY7" fmla="*/ 8160169 h 10154965"/>
              <a:gd name="connsiteX8" fmla="*/ 54 w 10140192"/>
              <a:gd name="connsiteY8" fmla="*/ 5023500 h 10154965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3857 w 10143995"/>
              <a:gd name="connsiteY0" fmla="*/ 5023500 h 10155931"/>
              <a:gd name="connsiteX1" fmla="*/ 1898662 w 10143995"/>
              <a:gd name="connsiteY1" fmla="*/ 1981437 h 10155931"/>
              <a:gd name="connsiteX2" fmla="*/ 5142840 w 10143995"/>
              <a:gd name="connsiteY2" fmla="*/ 2077 h 10155931"/>
              <a:gd name="connsiteX3" fmla="*/ 8071390 w 10143995"/>
              <a:gd name="connsiteY3" fmla="*/ 1815151 h 10155931"/>
              <a:gd name="connsiteX4" fmla="*/ 10143089 w 10143995"/>
              <a:gd name="connsiteY4" fmla="*/ 5085284 h 10155931"/>
              <a:gd name="connsiteX5" fmla="*/ 8338649 w 10143995"/>
              <a:gd name="connsiteY5" fmla="*/ 8042604 h 10155931"/>
              <a:gd name="connsiteX6" fmla="*/ 5182029 w 10143995"/>
              <a:gd name="connsiteY6" fmla="*/ 10154720 h 10155931"/>
              <a:gd name="connsiteX7" fmla="*/ 1872536 w 10143995"/>
              <a:gd name="connsiteY7" fmla="*/ 8160169 h 10155931"/>
              <a:gd name="connsiteX8" fmla="*/ 3857 w 10143995"/>
              <a:gd name="connsiteY8" fmla="*/ 5023500 h 10155931"/>
              <a:gd name="connsiteX0" fmla="*/ 3857 w 10143995"/>
              <a:gd name="connsiteY0" fmla="*/ 5023500 h 10155907"/>
              <a:gd name="connsiteX1" fmla="*/ 1898662 w 10143995"/>
              <a:gd name="connsiteY1" fmla="*/ 1981437 h 10155907"/>
              <a:gd name="connsiteX2" fmla="*/ 5142840 w 10143995"/>
              <a:gd name="connsiteY2" fmla="*/ 2077 h 10155907"/>
              <a:gd name="connsiteX3" fmla="*/ 8071390 w 10143995"/>
              <a:gd name="connsiteY3" fmla="*/ 1815151 h 10155907"/>
              <a:gd name="connsiteX4" fmla="*/ 10143089 w 10143995"/>
              <a:gd name="connsiteY4" fmla="*/ 5085284 h 10155907"/>
              <a:gd name="connsiteX5" fmla="*/ 8338649 w 10143995"/>
              <a:gd name="connsiteY5" fmla="*/ 8042604 h 10155907"/>
              <a:gd name="connsiteX6" fmla="*/ 5182029 w 10143995"/>
              <a:gd name="connsiteY6" fmla="*/ 10154720 h 10155907"/>
              <a:gd name="connsiteX7" fmla="*/ 1872536 w 10143995"/>
              <a:gd name="connsiteY7" fmla="*/ 8160169 h 10155907"/>
              <a:gd name="connsiteX8" fmla="*/ 3857 w 10143995"/>
              <a:gd name="connsiteY8" fmla="*/ 5023500 h 10155907"/>
              <a:gd name="connsiteX0" fmla="*/ 57 w 10140195"/>
              <a:gd name="connsiteY0" fmla="*/ 5023500 h 10155907"/>
              <a:gd name="connsiteX1" fmla="*/ 1894862 w 10140195"/>
              <a:gd name="connsiteY1" fmla="*/ 1981437 h 10155907"/>
              <a:gd name="connsiteX2" fmla="*/ 5139040 w 10140195"/>
              <a:gd name="connsiteY2" fmla="*/ 2077 h 10155907"/>
              <a:gd name="connsiteX3" fmla="*/ 8067590 w 10140195"/>
              <a:gd name="connsiteY3" fmla="*/ 1815151 h 10155907"/>
              <a:gd name="connsiteX4" fmla="*/ 10139289 w 10140195"/>
              <a:gd name="connsiteY4" fmla="*/ 5085284 h 10155907"/>
              <a:gd name="connsiteX5" fmla="*/ 8334849 w 10140195"/>
              <a:gd name="connsiteY5" fmla="*/ 8042604 h 10155907"/>
              <a:gd name="connsiteX6" fmla="*/ 5178229 w 10140195"/>
              <a:gd name="connsiteY6" fmla="*/ 10154720 h 10155907"/>
              <a:gd name="connsiteX7" fmla="*/ 1868736 w 10140195"/>
              <a:gd name="connsiteY7" fmla="*/ 8160169 h 10155907"/>
              <a:gd name="connsiteX8" fmla="*/ 57 w 1014019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480 h 10155887"/>
              <a:gd name="connsiteX1" fmla="*/ 1895592 w 10140925"/>
              <a:gd name="connsiteY1" fmla="*/ 1981417 h 10155887"/>
              <a:gd name="connsiteX2" fmla="*/ 5139770 w 10140925"/>
              <a:gd name="connsiteY2" fmla="*/ 2057 h 10155887"/>
              <a:gd name="connsiteX3" fmla="*/ 8068320 w 10140925"/>
              <a:gd name="connsiteY3" fmla="*/ 1815131 h 10155887"/>
              <a:gd name="connsiteX4" fmla="*/ 10140019 w 10140925"/>
              <a:gd name="connsiteY4" fmla="*/ 5085264 h 10155887"/>
              <a:gd name="connsiteX5" fmla="*/ 8335579 w 10140925"/>
              <a:gd name="connsiteY5" fmla="*/ 8042584 h 10155887"/>
              <a:gd name="connsiteX6" fmla="*/ 5178959 w 10140925"/>
              <a:gd name="connsiteY6" fmla="*/ 10154700 h 10155887"/>
              <a:gd name="connsiteX7" fmla="*/ 1869466 w 10140925"/>
              <a:gd name="connsiteY7" fmla="*/ 8160149 h 10155887"/>
              <a:gd name="connsiteX8" fmla="*/ 787 w 10140925"/>
              <a:gd name="connsiteY8" fmla="*/ 5023480 h 10155887"/>
              <a:gd name="connsiteX0" fmla="*/ 787 w 10140925"/>
              <a:gd name="connsiteY0" fmla="*/ 5022720 h 10155127"/>
              <a:gd name="connsiteX1" fmla="*/ 1895592 w 10140925"/>
              <a:gd name="connsiteY1" fmla="*/ 1980657 h 10155127"/>
              <a:gd name="connsiteX2" fmla="*/ 5139770 w 10140925"/>
              <a:gd name="connsiteY2" fmla="*/ 1297 h 10155127"/>
              <a:gd name="connsiteX3" fmla="*/ 8068320 w 10140925"/>
              <a:gd name="connsiteY3" fmla="*/ 1814371 h 10155127"/>
              <a:gd name="connsiteX4" fmla="*/ 10140019 w 10140925"/>
              <a:gd name="connsiteY4" fmla="*/ 5084504 h 10155127"/>
              <a:gd name="connsiteX5" fmla="*/ 8335579 w 10140925"/>
              <a:gd name="connsiteY5" fmla="*/ 8041824 h 10155127"/>
              <a:gd name="connsiteX6" fmla="*/ 5178959 w 10140925"/>
              <a:gd name="connsiteY6" fmla="*/ 10153940 h 10155127"/>
              <a:gd name="connsiteX7" fmla="*/ 1869466 w 10140925"/>
              <a:gd name="connsiteY7" fmla="*/ 8159389 h 10155127"/>
              <a:gd name="connsiteX8" fmla="*/ 787 w 10140925"/>
              <a:gd name="connsiteY8" fmla="*/ 5022720 h 10155127"/>
              <a:gd name="connsiteX0" fmla="*/ 787 w 10140925"/>
              <a:gd name="connsiteY0" fmla="*/ 5022739 h 10155146"/>
              <a:gd name="connsiteX1" fmla="*/ 1895592 w 10140925"/>
              <a:gd name="connsiteY1" fmla="*/ 1980676 h 10155146"/>
              <a:gd name="connsiteX2" fmla="*/ 5139770 w 10140925"/>
              <a:gd name="connsiteY2" fmla="*/ 1316 h 10155146"/>
              <a:gd name="connsiteX3" fmla="*/ 8068320 w 10140925"/>
              <a:gd name="connsiteY3" fmla="*/ 1814390 h 10155146"/>
              <a:gd name="connsiteX4" fmla="*/ 10140019 w 10140925"/>
              <a:gd name="connsiteY4" fmla="*/ 5084523 h 10155146"/>
              <a:gd name="connsiteX5" fmla="*/ 8335579 w 10140925"/>
              <a:gd name="connsiteY5" fmla="*/ 8041843 h 10155146"/>
              <a:gd name="connsiteX6" fmla="*/ 5178959 w 10140925"/>
              <a:gd name="connsiteY6" fmla="*/ 10153959 h 10155146"/>
              <a:gd name="connsiteX7" fmla="*/ 1869466 w 10140925"/>
              <a:gd name="connsiteY7" fmla="*/ 8159408 h 10155146"/>
              <a:gd name="connsiteX8" fmla="*/ 787 w 10140925"/>
              <a:gd name="connsiteY8" fmla="*/ 5022739 h 10155146"/>
              <a:gd name="connsiteX0" fmla="*/ 787 w 10140925"/>
              <a:gd name="connsiteY0" fmla="*/ 5021567 h 10153974"/>
              <a:gd name="connsiteX1" fmla="*/ 1895592 w 10140925"/>
              <a:gd name="connsiteY1" fmla="*/ 1979504 h 10153974"/>
              <a:gd name="connsiteX2" fmla="*/ 5139770 w 10140925"/>
              <a:gd name="connsiteY2" fmla="*/ 144 h 10153974"/>
              <a:gd name="connsiteX3" fmla="*/ 8068320 w 10140925"/>
              <a:gd name="connsiteY3" fmla="*/ 1813218 h 10153974"/>
              <a:gd name="connsiteX4" fmla="*/ 10140019 w 10140925"/>
              <a:gd name="connsiteY4" fmla="*/ 5083351 h 10153974"/>
              <a:gd name="connsiteX5" fmla="*/ 8335579 w 10140925"/>
              <a:gd name="connsiteY5" fmla="*/ 8040671 h 10153974"/>
              <a:gd name="connsiteX6" fmla="*/ 5178959 w 10140925"/>
              <a:gd name="connsiteY6" fmla="*/ 10152787 h 10153974"/>
              <a:gd name="connsiteX7" fmla="*/ 1869466 w 10140925"/>
              <a:gd name="connsiteY7" fmla="*/ 8158236 h 10153974"/>
              <a:gd name="connsiteX8" fmla="*/ 787 w 10140925"/>
              <a:gd name="connsiteY8" fmla="*/ 5021567 h 10153974"/>
              <a:gd name="connsiteX0" fmla="*/ 787 w 10140925"/>
              <a:gd name="connsiteY0" fmla="*/ 5015305 h 10147712"/>
              <a:gd name="connsiteX1" fmla="*/ 1895592 w 10140925"/>
              <a:gd name="connsiteY1" fmla="*/ 1973242 h 10147712"/>
              <a:gd name="connsiteX2" fmla="*/ 5039562 w 10140925"/>
              <a:gd name="connsiteY2" fmla="*/ 145 h 10147712"/>
              <a:gd name="connsiteX3" fmla="*/ 8068320 w 10140925"/>
              <a:gd name="connsiteY3" fmla="*/ 1806956 h 10147712"/>
              <a:gd name="connsiteX4" fmla="*/ 10140019 w 10140925"/>
              <a:gd name="connsiteY4" fmla="*/ 5077089 h 10147712"/>
              <a:gd name="connsiteX5" fmla="*/ 8335579 w 10140925"/>
              <a:gd name="connsiteY5" fmla="*/ 8034409 h 10147712"/>
              <a:gd name="connsiteX6" fmla="*/ 5178959 w 10140925"/>
              <a:gd name="connsiteY6" fmla="*/ 10146525 h 10147712"/>
              <a:gd name="connsiteX7" fmla="*/ 1869466 w 10140925"/>
              <a:gd name="connsiteY7" fmla="*/ 8151974 h 10147712"/>
              <a:gd name="connsiteX8" fmla="*/ 787 w 10140925"/>
              <a:gd name="connsiteY8" fmla="*/ 5015305 h 10147712"/>
              <a:gd name="connsiteX0" fmla="*/ 787 w 10140925"/>
              <a:gd name="connsiteY0" fmla="*/ 5015164 h 10147571"/>
              <a:gd name="connsiteX1" fmla="*/ 1895592 w 10140925"/>
              <a:gd name="connsiteY1" fmla="*/ 1973101 h 10147571"/>
              <a:gd name="connsiteX2" fmla="*/ 5039562 w 10140925"/>
              <a:gd name="connsiteY2" fmla="*/ 4 h 10147571"/>
              <a:gd name="connsiteX3" fmla="*/ 8068320 w 10140925"/>
              <a:gd name="connsiteY3" fmla="*/ 1806815 h 10147571"/>
              <a:gd name="connsiteX4" fmla="*/ 10140019 w 10140925"/>
              <a:gd name="connsiteY4" fmla="*/ 5076948 h 10147571"/>
              <a:gd name="connsiteX5" fmla="*/ 8335579 w 10140925"/>
              <a:gd name="connsiteY5" fmla="*/ 8034268 h 10147571"/>
              <a:gd name="connsiteX6" fmla="*/ 5178959 w 10140925"/>
              <a:gd name="connsiteY6" fmla="*/ 10146384 h 10147571"/>
              <a:gd name="connsiteX7" fmla="*/ 1869466 w 10140925"/>
              <a:gd name="connsiteY7" fmla="*/ 8151833 h 10147571"/>
              <a:gd name="connsiteX8" fmla="*/ 787 w 10140925"/>
              <a:gd name="connsiteY8" fmla="*/ 5015164 h 10147571"/>
              <a:gd name="connsiteX0" fmla="*/ 787 w 10140079"/>
              <a:gd name="connsiteY0" fmla="*/ 5015164 h 10147571"/>
              <a:gd name="connsiteX1" fmla="*/ 1895592 w 10140079"/>
              <a:gd name="connsiteY1" fmla="*/ 1973101 h 10147571"/>
              <a:gd name="connsiteX2" fmla="*/ 5039562 w 10140079"/>
              <a:gd name="connsiteY2" fmla="*/ 4 h 10147571"/>
              <a:gd name="connsiteX3" fmla="*/ 8068320 w 10140079"/>
              <a:gd name="connsiteY3" fmla="*/ 1806815 h 10147571"/>
              <a:gd name="connsiteX4" fmla="*/ 10140019 w 10140079"/>
              <a:gd name="connsiteY4" fmla="*/ 5076948 h 10147571"/>
              <a:gd name="connsiteX5" fmla="*/ 8335579 w 10140079"/>
              <a:gd name="connsiteY5" fmla="*/ 8034268 h 10147571"/>
              <a:gd name="connsiteX6" fmla="*/ 5178959 w 10140079"/>
              <a:gd name="connsiteY6" fmla="*/ 10146384 h 10147571"/>
              <a:gd name="connsiteX7" fmla="*/ 1869466 w 10140079"/>
              <a:gd name="connsiteY7" fmla="*/ 8151833 h 10147571"/>
              <a:gd name="connsiteX8" fmla="*/ 787 w 10140079"/>
              <a:gd name="connsiteY8" fmla="*/ 5015164 h 10147571"/>
              <a:gd name="connsiteX0" fmla="*/ 787 w 10142684"/>
              <a:gd name="connsiteY0" fmla="*/ 5015164 h 10147571"/>
              <a:gd name="connsiteX1" fmla="*/ 1895592 w 10142684"/>
              <a:gd name="connsiteY1" fmla="*/ 1973101 h 10147571"/>
              <a:gd name="connsiteX2" fmla="*/ 5039562 w 10142684"/>
              <a:gd name="connsiteY2" fmla="*/ 4 h 10147571"/>
              <a:gd name="connsiteX3" fmla="*/ 8068320 w 10142684"/>
              <a:gd name="connsiteY3" fmla="*/ 1806815 h 10147571"/>
              <a:gd name="connsiteX4" fmla="*/ 10140019 w 10142684"/>
              <a:gd name="connsiteY4" fmla="*/ 5076948 h 10147571"/>
              <a:gd name="connsiteX5" fmla="*/ 8335579 w 10142684"/>
              <a:gd name="connsiteY5" fmla="*/ 8034268 h 10147571"/>
              <a:gd name="connsiteX6" fmla="*/ 5178959 w 10142684"/>
              <a:gd name="connsiteY6" fmla="*/ 10146384 h 10147571"/>
              <a:gd name="connsiteX7" fmla="*/ 1869466 w 10142684"/>
              <a:gd name="connsiteY7" fmla="*/ 8151833 h 10147571"/>
              <a:gd name="connsiteX8" fmla="*/ 787 w 10142684"/>
              <a:gd name="connsiteY8" fmla="*/ 5015164 h 10147571"/>
              <a:gd name="connsiteX0" fmla="*/ 787 w 10130180"/>
              <a:gd name="connsiteY0" fmla="*/ 5015164 h 10147571"/>
              <a:gd name="connsiteX1" fmla="*/ 1895592 w 10130180"/>
              <a:gd name="connsiteY1" fmla="*/ 1973101 h 10147571"/>
              <a:gd name="connsiteX2" fmla="*/ 5039562 w 10130180"/>
              <a:gd name="connsiteY2" fmla="*/ 4 h 10147571"/>
              <a:gd name="connsiteX3" fmla="*/ 8068320 w 10130180"/>
              <a:gd name="connsiteY3" fmla="*/ 1806815 h 10147571"/>
              <a:gd name="connsiteX4" fmla="*/ 10127493 w 10130180"/>
              <a:gd name="connsiteY4" fmla="*/ 5095737 h 10147571"/>
              <a:gd name="connsiteX5" fmla="*/ 8335579 w 10130180"/>
              <a:gd name="connsiteY5" fmla="*/ 8034268 h 10147571"/>
              <a:gd name="connsiteX6" fmla="*/ 5178959 w 10130180"/>
              <a:gd name="connsiteY6" fmla="*/ 10146384 h 10147571"/>
              <a:gd name="connsiteX7" fmla="*/ 1869466 w 10130180"/>
              <a:gd name="connsiteY7" fmla="*/ 8151833 h 10147571"/>
              <a:gd name="connsiteX8" fmla="*/ 787 w 10130180"/>
              <a:gd name="connsiteY8" fmla="*/ 5015164 h 10147571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243"/>
              <a:gd name="connsiteY0" fmla="*/ 5015164 h 10146587"/>
              <a:gd name="connsiteX1" fmla="*/ 1895592 w 10129243"/>
              <a:gd name="connsiteY1" fmla="*/ 1973101 h 10146587"/>
              <a:gd name="connsiteX2" fmla="*/ 5039562 w 10129243"/>
              <a:gd name="connsiteY2" fmla="*/ 4 h 10146587"/>
              <a:gd name="connsiteX3" fmla="*/ 8068320 w 10129243"/>
              <a:gd name="connsiteY3" fmla="*/ 1806815 h 10146587"/>
              <a:gd name="connsiteX4" fmla="*/ 10127493 w 10129243"/>
              <a:gd name="connsiteY4" fmla="*/ 5095737 h 10146587"/>
              <a:gd name="connsiteX5" fmla="*/ 8354931 w 10129243"/>
              <a:gd name="connsiteY5" fmla="*/ 8043945 h 10146587"/>
              <a:gd name="connsiteX6" fmla="*/ 5178959 w 10129243"/>
              <a:gd name="connsiteY6" fmla="*/ 10146384 h 10146587"/>
              <a:gd name="connsiteX7" fmla="*/ 1869466 w 10129243"/>
              <a:gd name="connsiteY7" fmla="*/ 8151833 h 10146587"/>
              <a:gd name="connsiteX8" fmla="*/ 787 w 10129243"/>
              <a:gd name="connsiteY8" fmla="*/ 5015164 h 10146587"/>
              <a:gd name="connsiteX0" fmla="*/ 787 w 10128135"/>
              <a:gd name="connsiteY0" fmla="*/ 5015164 h 10146587"/>
              <a:gd name="connsiteX1" fmla="*/ 1895592 w 10128135"/>
              <a:gd name="connsiteY1" fmla="*/ 1973101 h 10146587"/>
              <a:gd name="connsiteX2" fmla="*/ 5039562 w 10128135"/>
              <a:gd name="connsiteY2" fmla="*/ 4 h 10146587"/>
              <a:gd name="connsiteX3" fmla="*/ 8068320 w 10128135"/>
              <a:gd name="connsiteY3" fmla="*/ 1806815 h 10146587"/>
              <a:gd name="connsiteX4" fmla="*/ 10127493 w 10128135"/>
              <a:gd name="connsiteY4" fmla="*/ 5095737 h 10146587"/>
              <a:gd name="connsiteX5" fmla="*/ 8354931 w 10128135"/>
              <a:gd name="connsiteY5" fmla="*/ 8043945 h 10146587"/>
              <a:gd name="connsiteX6" fmla="*/ 5178959 w 10128135"/>
              <a:gd name="connsiteY6" fmla="*/ 10146384 h 10146587"/>
              <a:gd name="connsiteX7" fmla="*/ 1869466 w 10128135"/>
              <a:gd name="connsiteY7" fmla="*/ 8151833 h 10146587"/>
              <a:gd name="connsiteX8" fmla="*/ 787 w 10128135"/>
              <a:gd name="connsiteY8" fmla="*/ 5015164 h 10146587"/>
              <a:gd name="connsiteX0" fmla="*/ 787 w 10128212"/>
              <a:gd name="connsiteY0" fmla="*/ 5015164 h 10146587"/>
              <a:gd name="connsiteX1" fmla="*/ 1895592 w 10128212"/>
              <a:gd name="connsiteY1" fmla="*/ 1973101 h 10146587"/>
              <a:gd name="connsiteX2" fmla="*/ 5039562 w 10128212"/>
              <a:gd name="connsiteY2" fmla="*/ 4 h 10146587"/>
              <a:gd name="connsiteX3" fmla="*/ 8068320 w 10128212"/>
              <a:gd name="connsiteY3" fmla="*/ 1806815 h 10146587"/>
              <a:gd name="connsiteX4" fmla="*/ 10127493 w 10128212"/>
              <a:gd name="connsiteY4" fmla="*/ 5095737 h 10146587"/>
              <a:gd name="connsiteX5" fmla="*/ 8354931 w 10128212"/>
              <a:gd name="connsiteY5" fmla="*/ 8043945 h 10146587"/>
              <a:gd name="connsiteX6" fmla="*/ 5178959 w 10128212"/>
              <a:gd name="connsiteY6" fmla="*/ 10146384 h 10146587"/>
              <a:gd name="connsiteX7" fmla="*/ 1869466 w 10128212"/>
              <a:gd name="connsiteY7" fmla="*/ 8151833 h 10146587"/>
              <a:gd name="connsiteX8" fmla="*/ 787 w 10128212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8171"/>
              <a:gd name="connsiteY0" fmla="*/ 5015164 h 10146394"/>
              <a:gd name="connsiteX1" fmla="*/ 1895592 w 10128171"/>
              <a:gd name="connsiteY1" fmla="*/ 1973101 h 10146394"/>
              <a:gd name="connsiteX2" fmla="*/ 5039562 w 10128171"/>
              <a:gd name="connsiteY2" fmla="*/ 4 h 10146394"/>
              <a:gd name="connsiteX3" fmla="*/ 8068320 w 10128171"/>
              <a:gd name="connsiteY3" fmla="*/ 1806815 h 10146394"/>
              <a:gd name="connsiteX4" fmla="*/ 10127493 w 10128171"/>
              <a:gd name="connsiteY4" fmla="*/ 5095737 h 10146394"/>
              <a:gd name="connsiteX5" fmla="*/ 8262099 w 10128171"/>
              <a:gd name="connsiteY5" fmla="*/ 8127495 h 10146394"/>
              <a:gd name="connsiteX6" fmla="*/ 5178959 w 10128171"/>
              <a:gd name="connsiteY6" fmla="*/ 10146384 h 10146394"/>
              <a:gd name="connsiteX7" fmla="*/ 1869466 w 10128171"/>
              <a:gd name="connsiteY7" fmla="*/ 8151833 h 10146394"/>
              <a:gd name="connsiteX8" fmla="*/ 787 w 10128171"/>
              <a:gd name="connsiteY8" fmla="*/ 5015164 h 10146394"/>
              <a:gd name="connsiteX0" fmla="*/ 787 w 10128274"/>
              <a:gd name="connsiteY0" fmla="*/ 5015164 h 10146394"/>
              <a:gd name="connsiteX1" fmla="*/ 1895592 w 10128274"/>
              <a:gd name="connsiteY1" fmla="*/ 1973101 h 10146394"/>
              <a:gd name="connsiteX2" fmla="*/ 5039562 w 10128274"/>
              <a:gd name="connsiteY2" fmla="*/ 4 h 10146394"/>
              <a:gd name="connsiteX3" fmla="*/ 8068320 w 10128274"/>
              <a:gd name="connsiteY3" fmla="*/ 1806815 h 10146394"/>
              <a:gd name="connsiteX4" fmla="*/ 10127493 w 10128274"/>
              <a:gd name="connsiteY4" fmla="*/ 5095737 h 10146394"/>
              <a:gd name="connsiteX5" fmla="*/ 8262099 w 10128274"/>
              <a:gd name="connsiteY5" fmla="*/ 8127495 h 10146394"/>
              <a:gd name="connsiteX6" fmla="*/ 5178959 w 10128274"/>
              <a:gd name="connsiteY6" fmla="*/ 10146384 h 10146394"/>
              <a:gd name="connsiteX7" fmla="*/ 1869466 w 10128274"/>
              <a:gd name="connsiteY7" fmla="*/ 8151833 h 10146394"/>
              <a:gd name="connsiteX8" fmla="*/ 787 w 10128274"/>
              <a:gd name="connsiteY8" fmla="*/ 5015164 h 10146394"/>
              <a:gd name="connsiteX0" fmla="*/ 787 w 10129368"/>
              <a:gd name="connsiteY0" fmla="*/ 5015164 h 10146394"/>
              <a:gd name="connsiteX1" fmla="*/ 1895592 w 10129368"/>
              <a:gd name="connsiteY1" fmla="*/ 1973101 h 10146394"/>
              <a:gd name="connsiteX2" fmla="*/ 5039562 w 10129368"/>
              <a:gd name="connsiteY2" fmla="*/ 4 h 10146394"/>
              <a:gd name="connsiteX3" fmla="*/ 8068320 w 10129368"/>
              <a:gd name="connsiteY3" fmla="*/ 1806815 h 10146394"/>
              <a:gd name="connsiteX4" fmla="*/ 10127493 w 10129368"/>
              <a:gd name="connsiteY4" fmla="*/ 5095737 h 10146394"/>
              <a:gd name="connsiteX5" fmla="*/ 8262099 w 10129368"/>
              <a:gd name="connsiteY5" fmla="*/ 8127495 h 10146394"/>
              <a:gd name="connsiteX6" fmla="*/ 5178959 w 10129368"/>
              <a:gd name="connsiteY6" fmla="*/ 10146384 h 10146394"/>
              <a:gd name="connsiteX7" fmla="*/ 1869466 w 10129368"/>
              <a:gd name="connsiteY7" fmla="*/ 8151833 h 10146394"/>
              <a:gd name="connsiteX8" fmla="*/ 787 w 10129368"/>
              <a:gd name="connsiteY8" fmla="*/ 5015164 h 10146394"/>
              <a:gd name="connsiteX0" fmla="*/ 787 w 10211939"/>
              <a:gd name="connsiteY0" fmla="*/ 5015164 h 10146394"/>
              <a:gd name="connsiteX1" fmla="*/ 1895592 w 10211939"/>
              <a:gd name="connsiteY1" fmla="*/ 1973101 h 10146394"/>
              <a:gd name="connsiteX2" fmla="*/ 5039562 w 10211939"/>
              <a:gd name="connsiteY2" fmla="*/ 4 h 10146394"/>
              <a:gd name="connsiteX3" fmla="*/ 8068320 w 10211939"/>
              <a:gd name="connsiteY3" fmla="*/ 1806815 h 10146394"/>
              <a:gd name="connsiteX4" fmla="*/ 10127493 w 10211939"/>
              <a:gd name="connsiteY4" fmla="*/ 5095737 h 10146394"/>
              <a:gd name="connsiteX5" fmla="*/ 9663282 w 10211939"/>
              <a:gd name="connsiteY5" fmla="*/ 6635547 h 10146394"/>
              <a:gd name="connsiteX6" fmla="*/ 8262099 w 10211939"/>
              <a:gd name="connsiteY6" fmla="*/ 8127495 h 10146394"/>
              <a:gd name="connsiteX7" fmla="*/ 5178959 w 10211939"/>
              <a:gd name="connsiteY7" fmla="*/ 10146384 h 10146394"/>
              <a:gd name="connsiteX8" fmla="*/ 1869466 w 10211939"/>
              <a:gd name="connsiteY8" fmla="*/ 8151833 h 10146394"/>
              <a:gd name="connsiteX9" fmla="*/ 787 w 10211939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61391"/>
              <a:gd name="connsiteX1" fmla="*/ 1895592 w 10129010"/>
              <a:gd name="connsiteY1" fmla="*/ 1973101 h 10161391"/>
              <a:gd name="connsiteX2" fmla="*/ 5039562 w 10129010"/>
              <a:gd name="connsiteY2" fmla="*/ 4 h 10161391"/>
              <a:gd name="connsiteX3" fmla="*/ 8068320 w 10129010"/>
              <a:gd name="connsiteY3" fmla="*/ 1806815 h 10161391"/>
              <a:gd name="connsiteX4" fmla="*/ 10127493 w 10129010"/>
              <a:gd name="connsiteY4" fmla="*/ 5095737 h 10161391"/>
              <a:gd name="connsiteX5" fmla="*/ 9663282 w 10129010"/>
              <a:gd name="connsiteY5" fmla="*/ 6635547 h 10161391"/>
              <a:gd name="connsiteX6" fmla="*/ 8262099 w 10129010"/>
              <a:gd name="connsiteY6" fmla="*/ 8127495 h 10161391"/>
              <a:gd name="connsiteX7" fmla="*/ 5178959 w 10129010"/>
              <a:gd name="connsiteY7" fmla="*/ 10146384 h 10161391"/>
              <a:gd name="connsiteX8" fmla="*/ 1869466 w 10129010"/>
              <a:gd name="connsiteY8" fmla="*/ 8151833 h 10161391"/>
              <a:gd name="connsiteX9" fmla="*/ 787 w 10129010"/>
              <a:gd name="connsiteY9" fmla="*/ 5015164 h 10161391"/>
              <a:gd name="connsiteX0" fmla="*/ 787 w 10129010"/>
              <a:gd name="connsiteY0" fmla="*/ 5015164 h 10165212"/>
              <a:gd name="connsiteX1" fmla="*/ 1895592 w 10129010"/>
              <a:gd name="connsiteY1" fmla="*/ 1973101 h 10165212"/>
              <a:gd name="connsiteX2" fmla="*/ 5039562 w 10129010"/>
              <a:gd name="connsiteY2" fmla="*/ 4 h 10165212"/>
              <a:gd name="connsiteX3" fmla="*/ 8068320 w 10129010"/>
              <a:gd name="connsiteY3" fmla="*/ 1806815 h 10165212"/>
              <a:gd name="connsiteX4" fmla="*/ 10127493 w 10129010"/>
              <a:gd name="connsiteY4" fmla="*/ 5095737 h 10165212"/>
              <a:gd name="connsiteX5" fmla="*/ 9663282 w 10129010"/>
              <a:gd name="connsiteY5" fmla="*/ 6635547 h 10165212"/>
              <a:gd name="connsiteX6" fmla="*/ 8262099 w 10129010"/>
              <a:gd name="connsiteY6" fmla="*/ 8127495 h 10165212"/>
              <a:gd name="connsiteX7" fmla="*/ 5178959 w 10129010"/>
              <a:gd name="connsiteY7" fmla="*/ 10146384 h 10165212"/>
              <a:gd name="connsiteX8" fmla="*/ 1869466 w 10129010"/>
              <a:gd name="connsiteY8" fmla="*/ 8151833 h 10165212"/>
              <a:gd name="connsiteX9" fmla="*/ 787 w 10129010"/>
              <a:gd name="connsiteY9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32097"/>
              <a:gd name="connsiteY0" fmla="*/ 5015164 h 10165212"/>
              <a:gd name="connsiteX1" fmla="*/ 1895592 w 10132097"/>
              <a:gd name="connsiteY1" fmla="*/ 1973101 h 10165212"/>
              <a:gd name="connsiteX2" fmla="*/ 5039562 w 10132097"/>
              <a:gd name="connsiteY2" fmla="*/ 4 h 10165212"/>
              <a:gd name="connsiteX3" fmla="*/ 8068320 w 10132097"/>
              <a:gd name="connsiteY3" fmla="*/ 1806815 h 10165212"/>
              <a:gd name="connsiteX4" fmla="*/ 9524033 w 10132097"/>
              <a:gd name="connsiteY4" fmla="*/ 3279652 h 10165212"/>
              <a:gd name="connsiteX5" fmla="*/ 10127493 w 10132097"/>
              <a:gd name="connsiteY5" fmla="*/ 5095737 h 10165212"/>
              <a:gd name="connsiteX6" fmla="*/ 9663282 w 10132097"/>
              <a:gd name="connsiteY6" fmla="*/ 6635547 h 10165212"/>
              <a:gd name="connsiteX7" fmla="*/ 8262099 w 10132097"/>
              <a:gd name="connsiteY7" fmla="*/ 8127495 h 10165212"/>
              <a:gd name="connsiteX8" fmla="*/ 5178959 w 10132097"/>
              <a:gd name="connsiteY8" fmla="*/ 10146384 h 10165212"/>
              <a:gd name="connsiteX9" fmla="*/ 1869466 w 10132097"/>
              <a:gd name="connsiteY9" fmla="*/ 8151833 h 10165212"/>
              <a:gd name="connsiteX10" fmla="*/ 787 w 10132097"/>
              <a:gd name="connsiteY10" fmla="*/ 5015164 h 10165212"/>
              <a:gd name="connsiteX0" fmla="*/ 787 w 10128369"/>
              <a:gd name="connsiteY0" fmla="*/ 5015164 h 10165212"/>
              <a:gd name="connsiteX1" fmla="*/ 1895592 w 10128369"/>
              <a:gd name="connsiteY1" fmla="*/ 1973101 h 10165212"/>
              <a:gd name="connsiteX2" fmla="*/ 5039562 w 10128369"/>
              <a:gd name="connsiteY2" fmla="*/ 4 h 10165212"/>
              <a:gd name="connsiteX3" fmla="*/ 8068320 w 10128369"/>
              <a:gd name="connsiteY3" fmla="*/ 1806815 h 10165212"/>
              <a:gd name="connsiteX4" fmla="*/ 9524033 w 10128369"/>
              <a:gd name="connsiteY4" fmla="*/ 3279652 h 10165212"/>
              <a:gd name="connsiteX5" fmla="*/ 10127493 w 10128369"/>
              <a:gd name="connsiteY5" fmla="*/ 5095737 h 10165212"/>
              <a:gd name="connsiteX6" fmla="*/ 9663282 w 10128369"/>
              <a:gd name="connsiteY6" fmla="*/ 6635547 h 10165212"/>
              <a:gd name="connsiteX7" fmla="*/ 8262099 w 10128369"/>
              <a:gd name="connsiteY7" fmla="*/ 8127495 h 10165212"/>
              <a:gd name="connsiteX8" fmla="*/ 5178959 w 10128369"/>
              <a:gd name="connsiteY8" fmla="*/ 10146384 h 10165212"/>
              <a:gd name="connsiteX9" fmla="*/ 1869466 w 10128369"/>
              <a:gd name="connsiteY9" fmla="*/ 8151833 h 10165212"/>
              <a:gd name="connsiteX10" fmla="*/ 787 w 10128369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77 w 10128665"/>
              <a:gd name="connsiteY0" fmla="*/ 5015424 h 10165472"/>
              <a:gd name="connsiteX1" fmla="*/ 1895582 w 10128665"/>
              <a:gd name="connsiteY1" fmla="*/ 1973361 h 10165472"/>
              <a:gd name="connsiteX2" fmla="*/ 5039552 w 10128665"/>
              <a:gd name="connsiteY2" fmla="*/ 264 h 10165472"/>
              <a:gd name="connsiteX3" fmla="*/ 8068310 w 10128665"/>
              <a:gd name="connsiteY3" fmla="*/ 1807075 h 10165472"/>
              <a:gd name="connsiteX4" fmla="*/ 9524023 w 10128665"/>
              <a:gd name="connsiteY4" fmla="*/ 3279912 h 10165472"/>
              <a:gd name="connsiteX5" fmla="*/ 10127483 w 10128665"/>
              <a:gd name="connsiteY5" fmla="*/ 5095997 h 10165472"/>
              <a:gd name="connsiteX6" fmla="*/ 9663272 w 10128665"/>
              <a:gd name="connsiteY6" fmla="*/ 6635807 h 10165472"/>
              <a:gd name="connsiteX7" fmla="*/ 8262089 w 10128665"/>
              <a:gd name="connsiteY7" fmla="*/ 8127755 h 10165472"/>
              <a:gd name="connsiteX8" fmla="*/ 5178949 w 10128665"/>
              <a:gd name="connsiteY8" fmla="*/ 10146644 h 10165472"/>
              <a:gd name="connsiteX9" fmla="*/ 1869456 w 10128665"/>
              <a:gd name="connsiteY9" fmla="*/ 8152093 h 10165472"/>
              <a:gd name="connsiteX10" fmla="*/ 777 w 10128665"/>
              <a:gd name="connsiteY10" fmla="*/ 5015424 h 10165472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81 w 10128669"/>
              <a:gd name="connsiteY0" fmla="*/ 5015424 h 10165653"/>
              <a:gd name="connsiteX1" fmla="*/ 1895586 w 10128669"/>
              <a:gd name="connsiteY1" fmla="*/ 1973361 h 10165653"/>
              <a:gd name="connsiteX2" fmla="*/ 5039556 w 10128669"/>
              <a:gd name="connsiteY2" fmla="*/ 264 h 10165653"/>
              <a:gd name="connsiteX3" fmla="*/ 8068314 w 10128669"/>
              <a:gd name="connsiteY3" fmla="*/ 1807075 h 10165653"/>
              <a:gd name="connsiteX4" fmla="*/ 9524027 w 10128669"/>
              <a:gd name="connsiteY4" fmla="*/ 3279912 h 10165653"/>
              <a:gd name="connsiteX5" fmla="*/ 10127487 w 10128669"/>
              <a:gd name="connsiteY5" fmla="*/ 5095997 h 10165653"/>
              <a:gd name="connsiteX6" fmla="*/ 9663276 w 10128669"/>
              <a:gd name="connsiteY6" fmla="*/ 6635807 h 10165653"/>
              <a:gd name="connsiteX7" fmla="*/ 8262093 w 10128669"/>
              <a:gd name="connsiteY7" fmla="*/ 8127755 h 10165653"/>
              <a:gd name="connsiteX8" fmla="*/ 5178953 w 10128669"/>
              <a:gd name="connsiteY8" fmla="*/ 10146644 h 10165653"/>
              <a:gd name="connsiteX9" fmla="*/ 1869460 w 10128669"/>
              <a:gd name="connsiteY9" fmla="*/ 8152093 h 10165653"/>
              <a:gd name="connsiteX10" fmla="*/ 781 w 10128669"/>
              <a:gd name="connsiteY10" fmla="*/ 5015424 h 10165653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77 w 10128665"/>
              <a:gd name="connsiteY0" fmla="*/ 5015424 h 10154591"/>
              <a:gd name="connsiteX1" fmla="*/ 1895582 w 10128665"/>
              <a:gd name="connsiteY1" fmla="*/ 1973361 h 10154591"/>
              <a:gd name="connsiteX2" fmla="*/ 5039552 w 10128665"/>
              <a:gd name="connsiteY2" fmla="*/ 264 h 10154591"/>
              <a:gd name="connsiteX3" fmla="*/ 8068310 w 10128665"/>
              <a:gd name="connsiteY3" fmla="*/ 1807075 h 10154591"/>
              <a:gd name="connsiteX4" fmla="*/ 9524023 w 10128665"/>
              <a:gd name="connsiteY4" fmla="*/ 3279912 h 10154591"/>
              <a:gd name="connsiteX5" fmla="*/ 10127483 w 10128665"/>
              <a:gd name="connsiteY5" fmla="*/ 5095997 h 10154591"/>
              <a:gd name="connsiteX6" fmla="*/ 9663272 w 10128665"/>
              <a:gd name="connsiteY6" fmla="*/ 6635807 h 10154591"/>
              <a:gd name="connsiteX7" fmla="*/ 8262089 w 10128665"/>
              <a:gd name="connsiteY7" fmla="*/ 8127755 h 10154591"/>
              <a:gd name="connsiteX8" fmla="*/ 5178949 w 10128665"/>
              <a:gd name="connsiteY8" fmla="*/ 10146644 h 10154591"/>
              <a:gd name="connsiteX9" fmla="*/ 1869456 w 10128665"/>
              <a:gd name="connsiteY9" fmla="*/ 8152093 h 10154591"/>
              <a:gd name="connsiteX10" fmla="*/ 777 w 10128665"/>
              <a:gd name="connsiteY10" fmla="*/ 5015424 h 10154591"/>
              <a:gd name="connsiteX0" fmla="*/ 777 w 10128665"/>
              <a:gd name="connsiteY0" fmla="*/ 5015424 h 10139810"/>
              <a:gd name="connsiteX1" fmla="*/ 1895582 w 10128665"/>
              <a:gd name="connsiteY1" fmla="*/ 1973361 h 10139810"/>
              <a:gd name="connsiteX2" fmla="*/ 5039552 w 10128665"/>
              <a:gd name="connsiteY2" fmla="*/ 264 h 10139810"/>
              <a:gd name="connsiteX3" fmla="*/ 8068310 w 10128665"/>
              <a:gd name="connsiteY3" fmla="*/ 1807075 h 10139810"/>
              <a:gd name="connsiteX4" fmla="*/ 9524023 w 10128665"/>
              <a:gd name="connsiteY4" fmla="*/ 3279912 h 10139810"/>
              <a:gd name="connsiteX5" fmla="*/ 10127483 w 10128665"/>
              <a:gd name="connsiteY5" fmla="*/ 5095997 h 10139810"/>
              <a:gd name="connsiteX6" fmla="*/ 9663272 w 10128665"/>
              <a:gd name="connsiteY6" fmla="*/ 6635807 h 10139810"/>
              <a:gd name="connsiteX7" fmla="*/ 8262089 w 10128665"/>
              <a:gd name="connsiteY7" fmla="*/ 8127755 h 10139810"/>
              <a:gd name="connsiteX8" fmla="*/ 5178949 w 10128665"/>
              <a:gd name="connsiteY8" fmla="*/ 10131776 h 10139810"/>
              <a:gd name="connsiteX9" fmla="*/ 1869456 w 10128665"/>
              <a:gd name="connsiteY9" fmla="*/ 8152093 h 10139810"/>
              <a:gd name="connsiteX10" fmla="*/ 777 w 10128665"/>
              <a:gd name="connsiteY10" fmla="*/ 5015424 h 10139810"/>
              <a:gd name="connsiteX0" fmla="*/ 777 w 10128665"/>
              <a:gd name="connsiteY0" fmla="*/ 5015424 h 10139724"/>
              <a:gd name="connsiteX1" fmla="*/ 1895582 w 10128665"/>
              <a:gd name="connsiteY1" fmla="*/ 1973361 h 10139724"/>
              <a:gd name="connsiteX2" fmla="*/ 5039552 w 10128665"/>
              <a:gd name="connsiteY2" fmla="*/ 264 h 10139724"/>
              <a:gd name="connsiteX3" fmla="*/ 8068310 w 10128665"/>
              <a:gd name="connsiteY3" fmla="*/ 1807075 h 10139724"/>
              <a:gd name="connsiteX4" fmla="*/ 9524023 w 10128665"/>
              <a:gd name="connsiteY4" fmla="*/ 3279912 h 10139724"/>
              <a:gd name="connsiteX5" fmla="*/ 10127483 w 10128665"/>
              <a:gd name="connsiteY5" fmla="*/ 5095997 h 10139724"/>
              <a:gd name="connsiteX6" fmla="*/ 9663272 w 10128665"/>
              <a:gd name="connsiteY6" fmla="*/ 6635807 h 10139724"/>
              <a:gd name="connsiteX7" fmla="*/ 8262089 w 10128665"/>
              <a:gd name="connsiteY7" fmla="*/ 8127755 h 10139724"/>
              <a:gd name="connsiteX8" fmla="*/ 5178949 w 10128665"/>
              <a:gd name="connsiteY8" fmla="*/ 10131776 h 10139724"/>
              <a:gd name="connsiteX9" fmla="*/ 1869456 w 10128665"/>
              <a:gd name="connsiteY9" fmla="*/ 8152093 h 10139724"/>
              <a:gd name="connsiteX10" fmla="*/ 777 w 10128665"/>
              <a:gd name="connsiteY10" fmla="*/ 5015424 h 10139724"/>
              <a:gd name="connsiteX0" fmla="*/ 777 w 10128665"/>
              <a:gd name="connsiteY0" fmla="*/ 5015424 h 10139682"/>
              <a:gd name="connsiteX1" fmla="*/ 1895582 w 10128665"/>
              <a:gd name="connsiteY1" fmla="*/ 1973361 h 10139682"/>
              <a:gd name="connsiteX2" fmla="*/ 5039552 w 10128665"/>
              <a:gd name="connsiteY2" fmla="*/ 264 h 10139682"/>
              <a:gd name="connsiteX3" fmla="*/ 8068310 w 10128665"/>
              <a:gd name="connsiteY3" fmla="*/ 1807075 h 10139682"/>
              <a:gd name="connsiteX4" fmla="*/ 9524023 w 10128665"/>
              <a:gd name="connsiteY4" fmla="*/ 3279912 h 10139682"/>
              <a:gd name="connsiteX5" fmla="*/ 10127483 w 10128665"/>
              <a:gd name="connsiteY5" fmla="*/ 5095997 h 10139682"/>
              <a:gd name="connsiteX6" fmla="*/ 9663272 w 10128665"/>
              <a:gd name="connsiteY6" fmla="*/ 6635807 h 10139682"/>
              <a:gd name="connsiteX7" fmla="*/ 8262089 w 10128665"/>
              <a:gd name="connsiteY7" fmla="*/ 8127755 h 10139682"/>
              <a:gd name="connsiteX8" fmla="*/ 5178949 w 10128665"/>
              <a:gd name="connsiteY8" fmla="*/ 10131776 h 10139682"/>
              <a:gd name="connsiteX9" fmla="*/ 1869456 w 10128665"/>
              <a:gd name="connsiteY9" fmla="*/ 8152093 h 10139682"/>
              <a:gd name="connsiteX10" fmla="*/ 777 w 10128665"/>
              <a:gd name="connsiteY10" fmla="*/ 5015424 h 10139682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6221"/>
              <a:gd name="connsiteX1" fmla="*/ 1895582 w 10128665"/>
              <a:gd name="connsiteY1" fmla="*/ 1973361 h 10136221"/>
              <a:gd name="connsiteX2" fmla="*/ 5039552 w 10128665"/>
              <a:gd name="connsiteY2" fmla="*/ 264 h 10136221"/>
              <a:gd name="connsiteX3" fmla="*/ 8068310 w 10128665"/>
              <a:gd name="connsiteY3" fmla="*/ 1807075 h 10136221"/>
              <a:gd name="connsiteX4" fmla="*/ 9524023 w 10128665"/>
              <a:gd name="connsiteY4" fmla="*/ 3279912 h 10136221"/>
              <a:gd name="connsiteX5" fmla="*/ 10127483 w 10128665"/>
              <a:gd name="connsiteY5" fmla="*/ 5095997 h 10136221"/>
              <a:gd name="connsiteX6" fmla="*/ 9663272 w 10128665"/>
              <a:gd name="connsiteY6" fmla="*/ 6635807 h 10136221"/>
              <a:gd name="connsiteX7" fmla="*/ 8262089 w 10128665"/>
              <a:gd name="connsiteY7" fmla="*/ 8127755 h 10136221"/>
              <a:gd name="connsiteX8" fmla="*/ 5178949 w 10128665"/>
              <a:gd name="connsiteY8" fmla="*/ 10131776 h 10136221"/>
              <a:gd name="connsiteX9" fmla="*/ 1869456 w 10128665"/>
              <a:gd name="connsiteY9" fmla="*/ 8152093 h 10136221"/>
              <a:gd name="connsiteX10" fmla="*/ 777 w 10128665"/>
              <a:gd name="connsiteY10" fmla="*/ 5015424 h 10136221"/>
              <a:gd name="connsiteX0" fmla="*/ 777 w 10128665"/>
              <a:gd name="connsiteY0" fmla="*/ 5015424 h 10140893"/>
              <a:gd name="connsiteX1" fmla="*/ 1895582 w 10128665"/>
              <a:gd name="connsiteY1" fmla="*/ 1973361 h 10140893"/>
              <a:gd name="connsiteX2" fmla="*/ 5039552 w 10128665"/>
              <a:gd name="connsiteY2" fmla="*/ 264 h 10140893"/>
              <a:gd name="connsiteX3" fmla="*/ 8068310 w 10128665"/>
              <a:gd name="connsiteY3" fmla="*/ 1807075 h 10140893"/>
              <a:gd name="connsiteX4" fmla="*/ 9524023 w 10128665"/>
              <a:gd name="connsiteY4" fmla="*/ 3279912 h 10140893"/>
              <a:gd name="connsiteX5" fmla="*/ 10127483 w 10128665"/>
              <a:gd name="connsiteY5" fmla="*/ 5095997 h 10140893"/>
              <a:gd name="connsiteX6" fmla="*/ 9663272 w 10128665"/>
              <a:gd name="connsiteY6" fmla="*/ 6635807 h 10140893"/>
              <a:gd name="connsiteX7" fmla="*/ 8262089 w 10128665"/>
              <a:gd name="connsiteY7" fmla="*/ 8127755 h 10140893"/>
              <a:gd name="connsiteX8" fmla="*/ 5178949 w 10128665"/>
              <a:gd name="connsiteY8" fmla="*/ 10131776 h 10140893"/>
              <a:gd name="connsiteX9" fmla="*/ 1869456 w 10128665"/>
              <a:gd name="connsiteY9" fmla="*/ 8152093 h 10140893"/>
              <a:gd name="connsiteX10" fmla="*/ 777 w 10128665"/>
              <a:gd name="connsiteY10" fmla="*/ 5015424 h 10140893"/>
              <a:gd name="connsiteX0" fmla="*/ 777 w 10128665"/>
              <a:gd name="connsiteY0" fmla="*/ 5015424 h 10137040"/>
              <a:gd name="connsiteX1" fmla="*/ 1895582 w 10128665"/>
              <a:gd name="connsiteY1" fmla="*/ 1973361 h 10137040"/>
              <a:gd name="connsiteX2" fmla="*/ 5039552 w 10128665"/>
              <a:gd name="connsiteY2" fmla="*/ 264 h 10137040"/>
              <a:gd name="connsiteX3" fmla="*/ 8068310 w 10128665"/>
              <a:gd name="connsiteY3" fmla="*/ 1807075 h 10137040"/>
              <a:gd name="connsiteX4" fmla="*/ 9524023 w 10128665"/>
              <a:gd name="connsiteY4" fmla="*/ 3279912 h 10137040"/>
              <a:gd name="connsiteX5" fmla="*/ 10127483 w 10128665"/>
              <a:gd name="connsiteY5" fmla="*/ 5095997 h 10137040"/>
              <a:gd name="connsiteX6" fmla="*/ 9663272 w 10128665"/>
              <a:gd name="connsiteY6" fmla="*/ 6635807 h 10137040"/>
              <a:gd name="connsiteX7" fmla="*/ 8262089 w 10128665"/>
              <a:gd name="connsiteY7" fmla="*/ 8127755 h 10137040"/>
              <a:gd name="connsiteX8" fmla="*/ 5178949 w 10128665"/>
              <a:gd name="connsiteY8" fmla="*/ 10131776 h 10137040"/>
              <a:gd name="connsiteX9" fmla="*/ 1869456 w 10128665"/>
              <a:gd name="connsiteY9" fmla="*/ 8152093 h 10137040"/>
              <a:gd name="connsiteX10" fmla="*/ 777 w 10128665"/>
              <a:gd name="connsiteY10" fmla="*/ 5015424 h 10137040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211929"/>
              <a:gd name="connsiteY0" fmla="*/ 5015424 h 10139847"/>
              <a:gd name="connsiteX1" fmla="*/ 1895582 w 10211929"/>
              <a:gd name="connsiteY1" fmla="*/ 1973361 h 10139847"/>
              <a:gd name="connsiteX2" fmla="*/ 5039552 w 10211929"/>
              <a:gd name="connsiteY2" fmla="*/ 264 h 10139847"/>
              <a:gd name="connsiteX3" fmla="*/ 8068310 w 10211929"/>
              <a:gd name="connsiteY3" fmla="*/ 1807075 h 10139847"/>
              <a:gd name="connsiteX4" fmla="*/ 10127483 w 10211929"/>
              <a:gd name="connsiteY4" fmla="*/ 5095997 h 10139847"/>
              <a:gd name="connsiteX5" fmla="*/ 9663272 w 10211929"/>
              <a:gd name="connsiteY5" fmla="*/ 6635807 h 10139847"/>
              <a:gd name="connsiteX6" fmla="*/ 8262089 w 10211929"/>
              <a:gd name="connsiteY6" fmla="*/ 8127755 h 10139847"/>
              <a:gd name="connsiteX7" fmla="*/ 5178949 w 10211929"/>
              <a:gd name="connsiteY7" fmla="*/ 10131776 h 10139847"/>
              <a:gd name="connsiteX8" fmla="*/ 1869456 w 10211929"/>
              <a:gd name="connsiteY8" fmla="*/ 8152093 h 10139847"/>
              <a:gd name="connsiteX9" fmla="*/ 777 w 10211929"/>
              <a:gd name="connsiteY9" fmla="*/ 5015424 h 10139847"/>
              <a:gd name="connsiteX0" fmla="*/ 777 w 10095194"/>
              <a:gd name="connsiteY0" fmla="*/ 5015424 h 10139847"/>
              <a:gd name="connsiteX1" fmla="*/ 1895582 w 10095194"/>
              <a:gd name="connsiteY1" fmla="*/ 1973361 h 10139847"/>
              <a:gd name="connsiteX2" fmla="*/ 5039552 w 10095194"/>
              <a:gd name="connsiteY2" fmla="*/ 264 h 10139847"/>
              <a:gd name="connsiteX3" fmla="*/ 8068310 w 10095194"/>
              <a:gd name="connsiteY3" fmla="*/ 1807075 h 10139847"/>
              <a:gd name="connsiteX4" fmla="*/ 9989124 w 10095194"/>
              <a:gd name="connsiteY4" fmla="*/ 4086473 h 10139847"/>
              <a:gd name="connsiteX5" fmla="*/ 9663272 w 10095194"/>
              <a:gd name="connsiteY5" fmla="*/ 6635807 h 10139847"/>
              <a:gd name="connsiteX6" fmla="*/ 8262089 w 10095194"/>
              <a:gd name="connsiteY6" fmla="*/ 8127755 h 10139847"/>
              <a:gd name="connsiteX7" fmla="*/ 5178949 w 10095194"/>
              <a:gd name="connsiteY7" fmla="*/ 10131776 h 10139847"/>
              <a:gd name="connsiteX8" fmla="*/ 1869456 w 10095194"/>
              <a:gd name="connsiteY8" fmla="*/ 8152093 h 10139847"/>
              <a:gd name="connsiteX9" fmla="*/ 777 w 10095194"/>
              <a:gd name="connsiteY9" fmla="*/ 5015424 h 10139847"/>
              <a:gd name="connsiteX0" fmla="*/ 777 w 10143243"/>
              <a:gd name="connsiteY0" fmla="*/ 5015424 h 10139847"/>
              <a:gd name="connsiteX1" fmla="*/ 1895582 w 10143243"/>
              <a:gd name="connsiteY1" fmla="*/ 1973361 h 10139847"/>
              <a:gd name="connsiteX2" fmla="*/ 5039552 w 10143243"/>
              <a:gd name="connsiteY2" fmla="*/ 264 h 10139847"/>
              <a:gd name="connsiteX3" fmla="*/ 8068310 w 10143243"/>
              <a:gd name="connsiteY3" fmla="*/ 1807075 h 10139847"/>
              <a:gd name="connsiteX4" fmla="*/ 10047380 w 10143243"/>
              <a:gd name="connsiteY4" fmla="*/ 4369721 h 10139847"/>
              <a:gd name="connsiteX5" fmla="*/ 9663272 w 10143243"/>
              <a:gd name="connsiteY5" fmla="*/ 6635807 h 10139847"/>
              <a:gd name="connsiteX6" fmla="*/ 8262089 w 10143243"/>
              <a:gd name="connsiteY6" fmla="*/ 8127755 h 10139847"/>
              <a:gd name="connsiteX7" fmla="*/ 5178949 w 10143243"/>
              <a:gd name="connsiteY7" fmla="*/ 10131776 h 10139847"/>
              <a:gd name="connsiteX8" fmla="*/ 1869456 w 10143243"/>
              <a:gd name="connsiteY8" fmla="*/ 8152093 h 10139847"/>
              <a:gd name="connsiteX9" fmla="*/ 777 w 10143243"/>
              <a:gd name="connsiteY9" fmla="*/ 5015424 h 10139847"/>
              <a:gd name="connsiteX0" fmla="*/ 777 w 10188867"/>
              <a:gd name="connsiteY0" fmla="*/ 5015424 h 10139847"/>
              <a:gd name="connsiteX1" fmla="*/ 1895582 w 10188867"/>
              <a:gd name="connsiteY1" fmla="*/ 1973361 h 10139847"/>
              <a:gd name="connsiteX2" fmla="*/ 5039552 w 10188867"/>
              <a:gd name="connsiteY2" fmla="*/ 264 h 10139847"/>
              <a:gd name="connsiteX3" fmla="*/ 8068310 w 10188867"/>
              <a:gd name="connsiteY3" fmla="*/ 1807075 h 10139847"/>
              <a:gd name="connsiteX4" fmla="*/ 10100925 w 10188867"/>
              <a:gd name="connsiteY4" fmla="*/ 4654536 h 10139847"/>
              <a:gd name="connsiteX5" fmla="*/ 9663272 w 10188867"/>
              <a:gd name="connsiteY5" fmla="*/ 6635807 h 10139847"/>
              <a:gd name="connsiteX6" fmla="*/ 8262089 w 10188867"/>
              <a:gd name="connsiteY6" fmla="*/ 8127755 h 10139847"/>
              <a:gd name="connsiteX7" fmla="*/ 5178949 w 10188867"/>
              <a:gd name="connsiteY7" fmla="*/ 10131776 h 10139847"/>
              <a:gd name="connsiteX8" fmla="*/ 1869456 w 10188867"/>
              <a:gd name="connsiteY8" fmla="*/ 8152093 h 10139847"/>
              <a:gd name="connsiteX9" fmla="*/ 777 w 10188867"/>
              <a:gd name="connsiteY9" fmla="*/ 5015424 h 10139847"/>
              <a:gd name="connsiteX0" fmla="*/ 777 w 10142580"/>
              <a:gd name="connsiteY0" fmla="*/ 5015424 h 10139847"/>
              <a:gd name="connsiteX1" fmla="*/ 1895582 w 10142580"/>
              <a:gd name="connsiteY1" fmla="*/ 1973361 h 10139847"/>
              <a:gd name="connsiteX2" fmla="*/ 5039552 w 10142580"/>
              <a:gd name="connsiteY2" fmla="*/ 264 h 10139847"/>
              <a:gd name="connsiteX3" fmla="*/ 8068310 w 10142580"/>
              <a:gd name="connsiteY3" fmla="*/ 1807075 h 10139847"/>
              <a:gd name="connsiteX4" fmla="*/ 10100925 w 10142580"/>
              <a:gd name="connsiteY4" fmla="*/ 4654536 h 10139847"/>
              <a:gd name="connsiteX5" fmla="*/ 9663272 w 10142580"/>
              <a:gd name="connsiteY5" fmla="*/ 6635807 h 10139847"/>
              <a:gd name="connsiteX6" fmla="*/ 8262089 w 10142580"/>
              <a:gd name="connsiteY6" fmla="*/ 8127755 h 10139847"/>
              <a:gd name="connsiteX7" fmla="*/ 5178949 w 10142580"/>
              <a:gd name="connsiteY7" fmla="*/ 10131776 h 10139847"/>
              <a:gd name="connsiteX8" fmla="*/ 1869456 w 10142580"/>
              <a:gd name="connsiteY8" fmla="*/ 8152093 h 10139847"/>
              <a:gd name="connsiteX9" fmla="*/ 777 w 10142580"/>
              <a:gd name="connsiteY9" fmla="*/ 5015424 h 10139847"/>
              <a:gd name="connsiteX0" fmla="*/ 777 w 10131835"/>
              <a:gd name="connsiteY0" fmla="*/ 5015424 h 10139847"/>
              <a:gd name="connsiteX1" fmla="*/ 1895582 w 10131835"/>
              <a:gd name="connsiteY1" fmla="*/ 1973361 h 10139847"/>
              <a:gd name="connsiteX2" fmla="*/ 5039552 w 10131835"/>
              <a:gd name="connsiteY2" fmla="*/ 264 h 10139847"/>
              <a:gd name="connsiteX3" fmla="*/ 8068310 w 10131835"/>
              <a:gd name="connsiteY3" fmla="*/ 1807075 h 10139847"/>
              <a:gd name="connsiteX4" fmla="*/ 10100925 w 10131835"/>
              <a:gd name="connsiteY4" fmla="*/ 4654536 h 10139847"/>
              <a:gd name="connsiteX5" fmla="*/ 9663272 w 10131835"/>
              <a:gd name="connsiteY5" fmla="*/ 6635807 h 10139847"/>
              <a:gd name="connsiteX6" fmla="*/ 8262089 w 10131835"/>
              <a:gd name="connsiteY6" fmla="*/ 8127755 h 10139847"/>
              <a:gd name="connsiteX7" fmla="*/ 5178949 w 10131835"/>
              <a:gd name="connsiteY7" fmla="*/ 10131776 h 10139847"/>
              <a:gd name="connsiteX8" fmla="*/ 1869456 w 10131835"/>
              <a:gd name="connsiteY8" fmla="*/ 8152093 h 10139847"/>
              <a:gd name="connsiteX9" fmla="*/ 777 w 10131835"/>
              <a:gd name="connsiteY9" fmla="*/ 5015424 h 10139847"/>
              <a:gd name="connsiteX0" fmla="*/ 14 w 10131072"/>
              <a:gd name="connsiteY0" fmla="*/ 5015424 h 10139742"/>
              <a:gd name="connsiteX1" fmla="*/ 1894819 w 10131072"/>
              <a:gd name="connsiteY1" fmla="*/ 1973361 h 10139742"/>
              <a:gd name="connsiteX2" fmla="*/ 5038789 w 10131072"/>
              <a:gd name="connsiteY2" fmla="*/ 264 h 10139742"/>
              <a:gd name="connsiteX3" fmla="*/ 8067547 w 10131072"/>
              <a:gd name="connsiteY3" fmla="*/ 1807075 h 10139742"/>
              <a:gd name="connsiteX4" fmla="*/ 10100162 w 10131072"/>
              <a:gd name="connsiteY4" fmla="*/ 4654536 h 10139742"/>
              <a:gd name="connsiteX5" fmla="*/ 9662509 w 10131072"/>
              <a:gd name="connsiteY5" fmla="*/ 6635807 h 10139742"/>
              <a:gd name="connsiteX6" fmla="*/ 8261326 w 10131072"/>
              <a:gd name="connsiteY6" fmla="*/ 8127755 h 10139742"/>
              <a:gd name="connsiteX7" fmla="*/ 5178186 w 10131072"/>
              <a:gd name="connsiteY7" fmla="*/ 10131776 h 10139742"/>
              <a:gd name="connsiteX8" fmla="*/ 1868693 w 10131072"/>
              <a:gd name="connsiteY8" fmla="*/ 8133929 h 10139742"/>
              <a:gd name="connsiteX9" fmla="*/ 14 w 10131072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76"/>
              <a:gd name="connsiteX1" fmla="*/ 1897235 w 10133488"/>
              <a:gd name="connsiteY1" fmla="*/ 1973361 h 10139776"/>
              <a:gd name="connsiteX2" fmla="*/ 5041205 w 10133488"/>
              <a:gd name="connsiteY2" fmla="*/ 264 h 10139776"/>
              <a:gd name="connsiteX3" fmla="*/ 8069963 w 10133488"/>
              <a:gd name="connsiteY3" fmla="*/ 1807075 h 10139776"/>
              <a:gd name="connsiteX4" fmla="*/ 10102578 w 10133488"/>
              <a:gd name="connsiteY4" fmla="*/ 4654536 h 10139776"/>
              <a:gd name="connsiteX5" fmla="*/ 9664925 w 10133488"/>
              <a:gd name="connsiteY5" fmla="*/ 6635807 h 10139776"/>
              <a:gd name="connsiteX6" fmla="*/ 8263742 w 10133488"/>
              <a:gd name="connsiteY6" fmla="*/ 8127755 h 10139776"/>
              <a:gd name="connsiteX7" fmla="*/ 5180602 w 10133488"/>
              <a:gd name="connsiteY7" fmla="*/ 10131776 h 10139776"/>
              <a:gd name="connsiteX8" fmla="*/ 1871109 w 10133488"/>
              <a:gd name="connsiteY8" fmla="*/ 8133929 h 10139776"/>
              <a:gd name="connsiteX9" fmla="*/ 2430 w 10133488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809 w 10131867"/>
              <a:gd name="connsiteY0" fmla="*/ 5015424 h 10140107"/>
              <a:gd name="connsiteX1" fmla="*/ 1895614 w 10131867"/>
              <a:gd name="connsiteY1" fmla="*/ 1973361 h 10140107"/>
              <a:gd name="connsiteX2" fmla="*/ 5039584 w 10131867"/>
              <a:gd name="connsiteY2" fmla="*/ 264 h 10140107"/>
              <a:gd name="connsiteX3" fmla="*/ 8068342 w 10131867"/>
              <a:gd name="connsiteY3" fmla="*/ 1807075 h 10140107"/>
              <a:gd name="connsiteX4" fmla="*/ 10100957 w 10131867"/>
              <a:gd name="connsiteY4" fmla="*/ 4654536 h 10140107"/>
              <a:gd name="connsiteX5" fmla="*/ 9663304 w 10131867"/>
              <a:gd name="connsiteY5" fmla="*/ 6635807 h 10140107"/>
              <a:gd name="connsiteX6" fmla="*/ 8262121 w 10131867"/>
              <a:gd name="connsiteY6" fmla="*/ 8127755 h 10140107"/>
              <a:gd name="connsiteX7" fmla="*/ 5178981 w 10131867"/>
              <a:gd name="connsiteY7" fmla="*/ 10131776 h 10140107"/>
              <a:gd name="connsiteX8" fmla="*/ 1869488 w 10131867"/>
              <a:gd name="connsiteY8" fmla="*/ 8133929 h 10140107"/>
              <a:gd name="connsiteX9" fmla="*/ 809 w 10131867"/>
              <a:gd name="connsiteY9" fmla="*/ 5015424 h 10140107"/>
              <a:gd name="connsiteX0" fmla="*/ 189 w 10131247"/>
              <a:gd name="connsiteY0" fmla="*/ 5015424 h 10140107"/>
              <a:gd name="connsiteX1" fmla="*/ 1894994 w 10131247"/>
              <a:gd name="connsiteY1" fmla="*/ 1973361 h 10140107"/>
              <a:gd name="connsiteX2" fmla="*/ 5038964 w 10131247"/>
              <a:gd name="connsiteY2" fmla="*/ 264 h 10140107"/>
              <a:gd name="connsiteX3" fmla="*/ 8067722 w 10131247"/>
              <a:gd name="connsiteY3" fmla="*/ 1807075 h 10140107"/>
              <a:gd name="connsiteX4" fmla="*/ 10100337 w 10131247"/>
              <a:gd name="connsiteY4" fmla="*/ 4654536 h 10140107"/>
              <a:gd name="connsiteX5" fmla="*/ 9662684 w 10131247"/>
              <a:gd name="connsiteY5" fmla="*/ 6635807 h 10140107"/>
              <a:gd name="connsiteX6" fmla="*/ 8261501 w 10131247"/>
              <a:gd name="connsiteY6" fmla="*/ 8127755 h 10140107"/>
              <a:gd name="connsiteX7" fmla="*/ 5178361 w 10131247"/>
              <a:gd name="connsiteY7" fmla="*/ 10131776 h 10140107"/>
              <a:gd name="connsiteX8" fmla="*/ 1868868 w 10131247"/>
              <a:gd name="connsiteY8" fmla="*/ 8133929 h 10140107"/>
              <a:gd name="connsiteX9" fmla="*/ 189 w 10131247"/>
              <a:gd name="connsiteY9" fmla="*/ 5015424 h 10140107"/>
              <a:gd name="connsiteX0" fmla="*/ 349 w 10131407"/>
              <a:gd name="connsiteY0" fmla="*/ 5015424 h 10140107"/>
              <a:gd name="connsiteX1" fmla="*/ 1895154 w 10131407"/>
              <a:gd name="connsiteY1" fmla="*/ 1973361 h 10140107"/>
              <a:gd name="connsiteX2" fmla="*/ 5039124 w 10131407"/>
              <a:gd name="connsiteY2" fmla="*/ 264 h 10140107"/>
              <a:gd name="connsiteX3" fmla="*/ 8067882 w 10131407"/>
              <a:gd name="connsiteY3" fmla="*/ 1807075 h 10140107"/>
              <a:gd name="connsiteX4" fmla="*/ 10100497 w 10131407"/>
              <a:gd name="connsiteY4" fmla="*/ 4654536 h 10140107"/>
              <a:gd name="connsiteX5" fmla="*/ 9662844 w 10131407"/>
              <a:gd name="connsiteY5" fmla="*/ 6635807 h 10140107"/>
              <a:gd name="connsiteX6" fmla="*/ 8261661 w 10131407"/>
              <a:gd name="connsiteY6" fmla="*/ 8127755 h 10140107"/>
              <a:gd name="connsiteX7" fmla="*/ 5178521 w 10131407"/>
              <a:gd name="connsiteY7" fmla="*/ 10131776 h 10140107"/>
              <a:gd name="connsiteX8" fmla="*/ 1869028 w 10131407"/>
              <a:gd name="connsiteY8" fmla="*/ 8133929 h 10140107"/>
              <a:gd name="connsiteX9" fmla="*/ 349 w 10131407"/>
              <a:gd name="connsiteY9" fmla="*/ 5015424 h 10140107"/>
              <a:gd name="connsiteX0" fmla="*/ 354 w 10131412"/>
              <a:gd name="connsiteY0" fmla="*/ 5015424 h 10139997"/>
              <a:gd name="connsiteX1" fmla="*/ 1895159 w 10131412"/>
              <a:gd name="connsiteY1" fmla="*/ 1973361 h 10139997"/>
              <a:gd name="connsiteX2" fmla="*/ 5039129 w 10131412"/>
              <a:gd name="connsiteY2" fmla="*/ 264 h 10139997"/>
              <a:gd name="connsiteX3" fmla="*/ 8067887 w 10131412"/>
              <a:gd name="connsiteY3" fmla="*/ 1807075 h 10139997"/>
              <a:gd name="connsiteX4" fmla="*/ 10100502 w 10131412"/>
              <a:gd name="connsiteY4" fmla="*/ 4654536 h 10139997"/>
              <a:gd name="connsiteX5" fmla="*/ 9662849 w 10131412"/>
              <a:gd name="connsiteY5" fmla="*/ 6635807 h 10139997"/>
              <a:gd name="connsiteX6" fmla="*/ 8261666 w 10131412"/>
              <a:gd name="connsiteY6" fmla="*/ 8127755 h 10139997"/>
              <a:gd name="connsiteX7" fmla="*/ 5178526 w 10131412"/>
              <a:gd name="connsiteY7" fmla="*/ 10131776 h 10139997"/>
              <a:gd name="connsiteX8" fmla="*/ 1869033 w 10131412"/>
              <a:gd name="connsiteY8" fmla="*/ 8133929 h 10139997"/>
              <a:gd name="connsiteX9" fmla="*/ 354 w 10131412"/>
              <a:gd name="connsiteY9" fmla="*/ 5015424 h 10139997"/>
              <a:gd name="connsiteX0" fmla="*/ 354 w 10131412"/>
              <a:gd name="connsiteY0" fmla="*/ 5015424 h 10131802"/>
              <a:gd name="connsiteX1" fmla="*/ 1895159 w 10131412"/>
              <a:gd name="connsiteY1" fmla="*/ 1973361 h 10131802"/>
              <a:gd name="connsiteX2" fmla="*/ 5039129 w 10131412"/>
              <a:gd name="connsiteY2" fmla="*/ 264 h 10131802"/>
              <a:gd name="connsiteX3" fmla="*/ 8067887 w 10131412"/>
              <a:gd name="connsiteY3" fmla="*/ 1807075 h 10131802"/>
              <a:gd name="connsiteX4" fmla="*/ 10100502 w 10131412"/>
              <a:gd name="connsiteY4" fmla="*/ 4654536 h 10131802"/>
              <a:gd name="connsiteX5" fmla="*/ 9662849 w 10131412"/>
              <a:gd name="connsiteY5" fmla="*/ 6635807 h 10131802"/>
              <a:gd name="connsiteX6" fmla="*/ 8261666 w 10131412"/>
              <a:gd name="connsiteY6" fmla="*/ 8127755 h 10131802"/>
              <a:gd name="connsiteX7" fmla="*/ 5178526 w 10131412"/>
              <a:gd name="connsiteY7" fmla="*/ 10131776 h 10131802"/>
              <a:gd name="connsiteX8" fmla="*/ 1869033 w 10131412"/>
              <a:gd name="connsiteY8" fmla="*/ 8133929 h 10131802"/>
              <a:gd name="connsiteX9" fmla="*/ 354 w 10131412"/>
              <a:gd name="connsiteY9" fmla="*/ 5015424 h 10131802"/>
              <a:gd name="connsiteX0" fmla="*/ 354 w 10130848"/>
              <a:gd name="connsiteY0" fmla="*/ 5015424 h 10131802"/>
              <a:gd name="connsiteX1" fmla="*/ 1895159 w 10130848"/>
              <a:gd name="connsiteY1" fmla="*/ 1973361 h 10131802"/>
              <a:gd name="connsiteX2" fmla="*/ 5039129 w 10130848"/>
              <a:gd name="connsiteY2" fmla="*/ 264 h 10131802"/>
              <a:gd name="connsiteX3" fmla="*/ 8067887 w 10130848"/>
              <a:gd name="connsiteY3" fmla="*/ 1807075 h 10131802"/>
              <a:gd name="connsiteX4" fmla="*/ 10100502 w 10130848"/>
              <a:gd name="connsiteY4" fmla="*/ 4654536 h 10131802"/>
              <a:gd name="connsiteX5" fmla="*/ 9662849 w 10130848"/>
              <a:gd name="connsiteY5" fmla="*/ 6635807 h 10131802"/>
              <a:gd name="connsiteX6" fmla="*/ 8279860 w 10130848"/>
              <a:gd name="connsiteY6" fmla="*/ 8139865 h 10131802"/>
              <a:gd name="connsiteX7" fmla="*/ 5178526 w 10130848"/>
              <a:gd name="connsiteY7" fmla="*/ 10131776 h 10131802"/>
              <a:gd name="connsiteX8" fmla="*/ 1869033 w 10130848"/>
              <a:gd name="connsiteY8" fmla="*/ 8133929 h 10131802"/>
              <a:gd name="connsiteX9" fmla="*/ 354 w 10130848"/>
              <a:gd name="connsiteY9" fmla="*/ 5015424 h 10131802"/>
              <a:gd name="connsiteX0" fmla="*/ 354 w 10130848"/>
              <a:gd name="connsiteY0" fmla="*/ 5015424 h 10136015"/>
              <a:gd name="connsiteX1" fmla="*/ 1895159 w 10130848"/>
              <a:gd name="connsiteY1" fmla="*/ 1973361 h 10136015"/>
              <a:gd name="connsiteX2" fmla="*/ 5039129 w 10130848"/>
              <a:gd name="connsiteY2" fmla="*/ 264 h 10136015"/>
              <a:gd name="connsiteX3" fmla="*/ 8067887 w 10130848"/>
              <a:gd name="connsiteY3" fmla="*/ 1807075 h 10136015"/>
              <a:gd name="connsiteX4" fmla="*/ 10100502 w 10130848"/>
              <a:gd name="connsiteY4" fmla="*/ 4654536 h 10136015"/>
              <a:gd name="connsiteX5" fmla="*/ 9662849 w 10130848"/>
              <a:gd name="connsiteY5" fmla="*/ 6635807 h 10136015"/>
              <a:gd name="connsiteX6" fmla="*/ 8279860 w 10130848"/>
              <a:gd name="connsiteY6" fmla="*/ 8139865 h 10136015"/>
              <a:gd name="connsiteX7" fmla="*/ 5178526 w 10130848"/>
              <a:gd name="connsiteY7" fmla="*/ 10131776 h 10136015"/>
              <a:gd name="connsiteX8" fmla="*/ 1869033 w 10130848"/>
              <a:gd name="connsiteY8" fmla="*/ 8133929 h 10136015"/>
              <a:gd name="connsiteX9" fmla="*/ 354 w 10130848"/>
              <a:gd name="connsiteY9" fmla="*/ 5015424 h 10136015"/>
              <a:gd name="connsiteX0" fmla="*/ 390 w 10130884"/>
              <a:gd name="connsiteY0" fmla="*/ 5015424 h 10136191"/>
              <a:gd name="connsiteX1" fmla="*/ 1895195 w 10130884"/>
              <a:gd name="connsiteY1" fmla="*/ 1973361 h 10136191"/>
              <a:gd name="connsiteX2" fmla="*/ 5039165 w 10130884"/>
              <a:gd name="connsiteY2" fmla="*/ 264 h 10136191"/>
              <a:gd name="connsiteX3" fmla="*/ 8067923 w 10130884"/>
              <a:gd name="connsiteY3" fmla="*/ 1807075 h 10136191"/>
              <a:gd name="connsiteX4" fmla="*/ 10100538 w 10130884"/>
              <a:gd name="connsiteY4" fmla="*/ 4654536 h 10136191"/>
              <a:gd name="connsiteX5" fmla="*/ 9662885 w 10130884"/>
              <a:gd name="connsiteY5" fmla="*/ 6635807 h 10136191"/>
              <a:gd name="connsiteX6" fmla="*/ 8279896 w 10130884"/>
              <a:gd name="connsiteY6" fmla="*/ 8139865 h 10136191"/>
              <a:gd name="connsiteX7" fmla="*/ 5178562 w 10130884"/>
              <a:gd name="connsiteY7" fmla="*/ 10131776 h 10136191"/>
              <a:gd name="connsiteX8" fmla="*/ 1869069 w 10130884"/>
              <a:gd name="connsiteY8" fmla="*/ 8133929 h 10136191"/>
              <a:gd name="connsiteX9" fmla="*/ 390 w 10130884"/>
              <a:gd name="connsiteY9" fmla="*/ 5015424 h 10136191"/>
              <a:gd name="connsiteX0" fmla="*/ 390 w 10191597"/>
              <a:gd name="connsiteY0" fmla="*/ 5015424 h 10136191"/>
              <a:gd name="connsiteX1" fmla="*/ 1895195 w 10191597"/>
              <a:gd name="connsiteY1" fmla="*/ 1973361 h 10136191"/>
              <a:gd name="connsiteX2" fmla="*/ 5039165 w 10191597"/>
              <a:gd name="connsiteY2" fmla="*/ 264 h 10136191"/>
              <a:gd name="connsiteX3" fmla="*/ 8067923 w 10191597"/>
              <a:gd name="connsiteY3" fmla="*/ 1807075 h 10136191"/>
              <a:gd name="connsiteX4" fmla="*/ 10100538 w 10191597"/>
              <a:gd name="connsiteY4" fmla="*/ 4654536 h 10136191"/>
              <a:gd name="connsiteX5" fmla="*/ 9682369 w 10191597"/>
              <a:gd name="connsiteY5" fmla="*/ 6642291 h 10136191"/>
              <a:gd name="connsiteX6" fmla="*/ 8279896 w 10191597"/>
              <a:gd name="connsiteY6" fmla="*/ 8139865 h 10136191"/>
              <a:gd name="connsiteX7" fmla="*/ 5178562 w 10191597"/>
              <a:gd name="connsiteY7" fmla="*/ 10131776 h 10136191"/>
              <a:gd name="connsiteX8" fmla="*/ 1869069 w 10191597"/>
              <a:gd name="connsiteY8" fmla="*/ 8133929 h 10136191"/>
              <a:gd name="connsiteX9" fmla="*/ 390 w 10191597"/>
              <a:gd name="connsiteY9" fmla="*/ 5015424 h 10136191"/>
              <a:gd name="connsiteX0" fmla="*/ 390 w 10201626"/>
              <a:gd name="connsiteY0" fmla="*/ 5015424 h 10136191"/>
              <a:gd name="connsiteX1" fmla="*/ 1895195 w 10201626"/>
              <a:gd name="connsiteY1" fmla="*/ 1973361 h 10136191"/>
              <a:gd name="connsiteX2" fmla="*/ 5039165 w 10201626"/>
              <a:gd name="connsiteY2" fmla="*/ 264 h 10136191"/>
              <a:gd name="connsiteX3" fmla="*/ 8067923 w 10201626"/>
              <a:gd name="connsiteY3" fmla="*/ 1807075 h 10136191"/>
              <a:gd name="connsiteX4" fmla="*/ 10100538 w 10201626"/>
              <a:gd name="connsiteY4" fmla="*/ 4654536 h 10136191"/>
              <a:gd name="connsiteX5" fmla="*/ 9682369 w 10201626"/>
              <a:gd name="connsiteY5" fmla="*/ 6642291 h 10136191"/>
              <a:gd name="connsiteX6" fmla="*/ 8279896 w 10201626"/>
              <a:gd name="connsiteY6" fmla="*/ 8139865 h 10136191"/>
              <a:gd name="connsiteX7" fmla="*/ 5178562 w 10201626"/>
              <a:gd name="connsiteY7" fmla="*/ 10131776 h 10136191"/>
              <a:gd name="connsiteX8" fmla="*/ 1869069 w 10201626"/>
              <a:gd name="connsiteY8" fmla="*/ 8133929 h 10136191"/>
              <a:gd name="connsiteX9" fmla="*/ 390 w 10201626"/>
              <a:gd name="connsiteY9" fmla="*/ 5015424 h 10136191"/>
              <a:gd name="connsiteX0" fmla="*/ 390 w 10106208"/>
              <a:gd name="connsiteY0" fmla="*/ 5015424 h 10136191"/>
              <a:gd name="connsiteX1" fmla="*/ 1895195 w 10106208"/>
              <a:gd name="connsiteY1" fmla="*/ 1973361 h 10136191"/>
              <a:gd name="connsiteX2" fmla="*/ 5039165 w 10106208"/>
              <a:gd name="connsiteY2" fmla="*/ 264 h 10136191"/>
              <a:gd name="connsiteX3" fmla="*/ 8067923 w 10106208"/>
              <a:gd name="connsiteY3" fmla="*/ 1807075 h 10136191"/>
              <a:gd name="connsiteX4" fmla="*/ 10100538 w 10106208"/>
              <a:gd name="connsiteY4" fmla="*/ 4654536 h 10136191"/>
              <a:gd name="connsiteX5" fmla="*/ 9682369 w 10106208"/>
              <a:gd name="connsiteY5" fmla="*/ 6642291 h 10136191"/>
              <a:gd name="connsiteX6" fmla="*/ 8279896 w 10106208"/>
              <a:gd name="connsiteY6" fmla="*/ 8139865 h 10136191"/>
              <a:gd name="connsiteX7" fmla="*/ 5178562 w 10106208"/>
              <a:gd name="connsiteY7" fmla="*/ 10131776 h 10136191"/>
              <a:gd name="connsiteX8" fmla="*/ 1869069 w 10106208"/>
              <a:gd name="connsiteY8" fmla="*/ 8133929 h 10136191"/>
              <a:gd name="connsiteX9" fmla="*/ 390 w 10106208"/>
              <a:gd name="connsiteY9" fmla="*/ 5015424 h 10136191"/>
              <a:gd name="connsiteX0" fmla="*/ 390 w 10148981"/>
              <a:gd name="connsiteY0" fmla="*/ 5015424 h 10136191"/>
              <a:gd name="connsiteX1" fmla="*/ 1895195 w 10148981"/>
              <a:gd name="connsiteY1" fmla="*/ 1973361 h 10136191"/>
              <a:gd name="connsiteX2" fmla="*/ 5039165 w 10148981"/>
              <a:gd name="connsiteY2" fmla="*/ 264 h 10136191"/>
              <a:gd name="connsiteX3" fmla="*/ 8067923 w 10148981"/>
              <a:gd name="connsiteY3" fmla="*/ 1807075 h 10136191"/>
              <a:gd name="connsiteX4" fmla="*/ 10146000 w 10148981"/>
              <a:gd name="connsiteY4" fmla="*/ 4913898 h 10136191"/>
              <a:gd name="connsiteX5" fmla="*/ 9682369 w 10148981"/>
              <a:gd name="connsiteY5" fmla="*/ 6642291 h 10136191"/>
              <a:gd name="connsiteX6" fmla="*/ 8279896 w 10148981"/>
              <a:gd name="connsiteY6" fmla="*/ 8139865 h 10136191"/>
              <a:gd name="connsiteX7" fmla="*/ 5178562 w 10148981"/>
              <a:gd name="connsiteY7" fmla="*/ 10131776 h 10136191"/>
              <a:gd name="connsiteX8" fmla="*/ 1869069 w 10148981"/>
              <a:gd name="connsiteY8" fmla="*/ 8133929 h 10136191"/>
              <a:gd name="connsiteX9" fmla="*/ 390 w 10148981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514"/>
              <a:gd name="connsiteY0" fmla="*/ 5015424 h 10136191"/>
              <a:gd name="connsiteX1" fmla="*/ 1895195 w 10146514"/>
              <a:gd name="connsiteY1" fmla="*/ 1973361 h 10136191"/>
              <a:gd name="connsiteX2" fmla="*/ 5039165 w 10146514"/>
              <a:gd name="connsiteY2" fmla="*/ 264 h 10136191"/>
              <a:gd name="connsiteX3" fmla="*/ 8067923 w 10146514"/>
              <a:gd name="connsiteY3" fmla="*/ 1807075 h 10136191"/>
              <a:gd name="connsiteX4" fmla="*/ 10146000 w 10146514"/>
              <a:gd name="connsiteY4" fmla="*/ 4913898 h 10136191"/>
              <a:gd name="connsiteX5" fmla="*/ 9682369 w 10146514"/>
              <a:gd name="connsiteY5" fmla="*/ 6642291 h 10136191"/>
              <a:gd name="connsiteX6" fmla="*/ 8279896 w 10146514"/>
              <a:gd name="connsiteY6" fmla="*/ 8139865 h 10136191"/>
              <a:gd name="connsiteX7" fmla="*/ 5178562 w 10146514"/>
              <a:gd name="connsiteY7" fmla="*/ 10131776 h 10136191"/>
              <a:gd name="connsiteX8" fmla="*/ 1869069 w 10146514"/>
              <a:gd name="connsiteY8" fmla="*/ 8133929 h 10136191"/>
              <a:gd name="connsiteX9" fmla="*/ 390 w 10146514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218833"/>
              <a:gd name="connsiteY0" fmla="*/ 5015747 h 10136514"/>
              <a:gd name="connsiteX1" fmla="*/ 1895195 w 10218833"/>
              <a:gd name="connsiteY1" fmla="*/ 1973684 h 10136514"/>
              <a:gd name="connsiteX2" fmla="*/ 5039165 w 10218833"/>
              <a:gd name="connsiteY2" fmla="*/ 587 h 10136514"/>
              <a:gd name="connsiteX3" fmla="*/ 8074417 w 10218833"/>
              <a:gd name="connsiteY3" fmla="*/ 1787947 h 10136514"/>
              <a:gd name="connsiteX4" fmla="*/ 10146000 w 10218833"/>
              <a:gd name="connsiteY4" fmla="*/ 4914221 h 10136514"/>
              <a:gd name="connsiteX5" fmla="*/ 9682369 w 10218833"/>
              <a:gd name="connsiteY5" fmla="*/ 6642614 h 10136514"/>
              <a:gd name="connsiteX6" fmla="*/ 8279896 w 10218833"/>
              <a:gd name="connsiteY6" fmla="*/ 8140188 h 10136514"/>
              <a:gd name="connsiteX7" fmla="*/ 5178562 w 10218833"/>
              <a:gd name="connsiteY7" fmla="*/ 10132099 h 10136514"/>
              <a:gd name="connsiteX8" fmla="*/ 1869069 w 10218833"/>
              <a:gd name="connsiteY8" fmla="*/ 8134252 h 10136514"/>
              <a:gd name="connsiteX9" fmla="*/ 390 w 10218833"/>
              <a:gd name="connsiteY9" fmla="*/ 5015747 h 10136514"/>
              <a:gd name="connsiteX0" fmla="*/ 390 w 10218833"/>
              <a:gd name="connsiteY0" fmla="*/ 5015825 h 10136592"/>
              <a:gd name="connsiteX1" fmla="*/ 1895195 w 10218833"/>
              <a:gd name="connsiteY1" fmla="*/ 1973762 h 10136592"/>
              <a:gd name="connsiteX2" fmla="*/ 5039165 w 10218833"/>
              <a:gd name="connsiteY2" fmla="*/ 665 h 10136592"/>
              <a:gd name="connsiteX3" fmla="*/ 8074417 w 10218833"/>
              <a:gd name="connsiteY3" fmla="*/ 1788025 h 10136592"/>
              <a:gd name="connsiteX4" fmla="*/ 10146000 w 10218833"/>
              <a:gd name="connsiteY4" fmla="*/ 4914299 h 10136592"/>
              <a:gd name="connsiteX5" fmla="*/ 9682369 w 10218833"/>
              <a:gd name="connsiteY5" fmla="*/ 6642692 h 10136592"/>
              <a:gd name="connsiteX6" fmla="*/ 8279896 w 10218833"/>
              <a:gd name="connsiteY6" fmla="*/ 8140266 h 10136592"/>
              <a:gd name="connsiteX7" fmla="*/ 5178562 w 10218833"/>
              <a:gd name="connsiteY7" fmla="*/ 10132177 h 10136592"/>
              <a:gd name="connsiteX8" fmla="*/ 1869069 w 10218833"/>
              <a:gd name="connsiteY8" fmla="*/ 8134330 h 10136592"/>
              <a:gd name="connsiteX9" fmla="*/ 390 w 10218833"/>
              <a:gd name="connsiteY9" fmla="*/ 5015825 h 10136592"/>
              <a:gd name="connsiteX0" fmla="*/ 390 w 10218833"/>
              <a:gd name="connsiteY0" fmla="*/ 5015179 h 10135946"/>
              <a:gd name="connsiteX1" fmla="*/ 1895195 w 10218833"/>
              <a:gd name="connsiteY1" fmla="*/ 1973116 h 10135946"/>
              <a:gd name="connsiteX2" fmla="*/ 5039165 w 10218833"/>
              <a:gd name="connsiteY2" fmla="*/ 19 h 10135946"/>
              <a:gd name="connsiteX3" fmla="*/ 8074417 w 10218833"/>
              <a:gd name="connsiteY3" fmla="*/ 1787379 h 10135946"/>
              <a:gd name="connsiteX4" fmla="*/ 10146000 w 10218833"/>
              <a:gd name="connsiteY4" fmla="*/ 4913653 h 10135946"/>
              <a:gd name="connsiteX5" fmla="*/ 9682369 w 10218833"/>
              <a:gd name="connsiteY5" fmla="*/ 6642046 h 10135946"/>
              <a:gd name="connsiteX6" fmla="*/ 8279896 w 10218833"/>
              <a:gd name="connsiteY6" fmla="*/ 8139620 h 10135946"/>
              <a:gd name="connsiteX7" fmla="*/ 5178562 w 10218833"/>
              <a:gd name="connsiteY7" fmla="*/ 10131531 h 10135946"/>
              <a:gd name="connsiteX8" fmla="*/ 1869069 w 10218833"/>
              <a:gd name="connsiteY8" fmla="*/ 8133684 h 10135946"/>
              <a:gd name="connsiteX9" fmla="*/ 390 w 10218833"/>
              <a:gd name="connsiteY9" fmla="*/ 5015179 h 10135946"/>
              <a:gd name="connsiteX0" fmla="*/ 390 w 10218833"/>
              <a:gd name="connsiteY0" fmla="*/ 5015637 h 10136404"/>
              <a:gd name="connsiteX1" fmla="*/ 1895195 w 10218833"/>
              <a:gd name="connsiteY1" fmla="*/ 1973574 h 10136404"/>
              <a:gd name="connsiteX2" fmla="*/ 5039165 w 10218833"/>
              <a:gd name="connsiteY2" fmla="*/ 477 h 10136404"/>
              <a:gd name="connsiteX3" fmla="*/ 8074417 w 10218833"/>
              <a:gd name="connsiteY3" fmla="*/ 1787837 h 10136404"/>
              <a:gd name="connsiteX4" fmla="*/ 10146000 w 10218833"/>
              <a:gd name="connsiteY4" fmla="*/ 4914111 h 10136404"/>
              <a:gd name="connsiteX5" fmla="*/ 9682369 w 10218833"/>
              <a:gd name="connsiteY5" fmla="*/ 6642504 h 10136404"/>
              <a:gd name="connsiteX6" fmla="*/ 8279896 w 10218833"/>
              <a:gd name="connsiteY6" fmla="*/ 8140078 h 10136404"/>
              <a:gd name="connsiteX7" fmla="*/ 5178562 w 10218833"/>
              <a:gd name="connsiteY7" fmla="*/ 10131989 h 10136404"/>
              <a:gd name="connsiteX8" fmla="*/ 1869069 w 10218833"/>
              <a:gd name="connsiteY8" fmla="*/ 8134142 h 10136404"/>
              <a:gd name="connsiteX9" fmla="*/ 390 w 10218833"/>
              <a:gd name="connsiteY9" fmla="*/ 5015637 h 10136404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156825"/>
              <a:gd name="connsiteY0" fmla="*/ 5015162 h 10135929"/>
              <a:gd name="connsiteX1" fmla="*/ 1895195 w 10156825"/>
              <a:gd name="connsiteY1" fmla="*/ 1973099 h 10135929"/>
              <a:gd name="connsiteX2" fmla="*/ 5039165 w 10156825"/>
              <a:gd name="connsiteY2" fmla="*/ 2 h 10135929"/>
              <a:gd name="connsiteX3" fmla="*/ 8074417 w 10156825"/>
              <a:gd name="connsiteY3" fmla="*/ 1787362 h 10135929"/>
              <a:gd name="connsiteX4" fmla="*/ 10061209 w 10156825"/>
              <a:gd name="connsiteY4" fmla="*/ 4321069 h 10135929"/>
              <a:gd name="connsiteX5" fmla="*/ 9682369 w 10156825"/>
              <a:gd name="connsiteY5" fmla="*/ 6642029 h 10135929"/>
              <a:gd name="connsiteX6" fmla="*/ 8279896 w 10156825"/>
              <a:gd name="connsiteY6" fmla="*/ 8139603 h 10135929"/>
              <a:gd name="connsiteX7" fmla="*/ 5178562 w 10156825"/>
              <a:gd name="connsiteY7" fmla="*/ 10131514 h 10135929"/>
              <a:gd name="connsiteX8" fmla="*/ 1869069 w 10156825"/>
              <a:gd name="connsiteY8" fmla="*/ 8133667 h 10135929"/>
              <a:gd name="connsiteX9" fmla="*/ 390 w 10156825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85 w 10159869"/>
              <a:gd name="connsiteY0" fmla="*/ 5015162 h 10136006"/>
              <a:gd name="connsiteX1" fmla="*/ 1895190 w 10159869"/>
              <a:gd name="connsiteY1" fmla="*/ 1973099 h 10136006"/>
              <a:gd name="connsiteX2" fmla="*/ 5039160 w 10159869"/>
              <a:gd name="connsiteY2" fmla="*/ 2 h 10136006"/>
              <a:gd name="connsiteX3" fmla="*/ 8074412 w 10159869"/>
              <a:gd name="connsiteY3" fmla="*/ 1787362 h 10136006"/>
              <a:gd name="connsiteX4" fmla="*/ 10061204 w 10159869"/>
              <a:gd name="connsiteY4" fmla="*/ 4321069 h 10136006"/>
              <a:gd name="connsiteX5" fmla="*/ 9682364 w 10159869"/>
              <a:gd name="connsiteY5" fmla="*/ 6642029 h 10136006"/>
              <a:gd name="connsiteX6" fmla="*/ 8279891 w 10159869"/>
              <a:gd name="connsiteY6" fmla="*/ 8139603 h 10136006"/>
              <a:gd name="connsiteX7" fmla="*/ 5178557 w 10159869"/>
              <a:gd name="connsiteY7" fmla="*/ 10131514 h 10136006"/>
              <a:gd name="connsiteX8" fmla="*/ 1869064 w 10159869"/>
              <a:gd name="connsiteY8" fmla="*/ 8133667 h 10136006"/>
              <a:gd name="connsiteX9" fmla="*/ 385 w 10159869"/>
              <a:gd name="connsiteY9" fmla="*/ 5015162 h 10136006"/>
              <a:gd name="connsiteX0" fmla="*/ 385 w 10159869"/>
              <a:gd name="connsiteY0" fmla="*/ 5015162 h 10135891"/>
              <a:gd name="connsiteX1" fmla="*/ 1895190 w 10159869"/>
              <a:gd name="connsiteY1" fmla="*/ 1973099 h 10135891"/>
              <a:gd name="connsiteX2" fmla="*/ 5039160 w 10159869"/>
              <a:gd name="connsiteY2" fmla="*/ 2 h 10135891"/>
              <a:gd name="connsiteX3" fmla="*/ 8074412 w 10159869"/>
              <a:gd name="connsiteY3" fmla="*/ 1787362 h 10135891"/>
              <a:gd name="connsiteX4" fmla="*/ 10061204 w 10159869"/>
              <a:gd name="connsiteY4" fmla="*/ 4321069 h 10135891"/>
              <a:gd name="connsiteX5" fmla="*/ 9682364 w 10159869"/>
              <a:gd name="connsiteY5" fmla="*/ 6642029 h 10135891"/>
              <a:gd name="connsiteX6" fmla="*/ 8279891 w 10159869"/>
              <a:gd name="connsiteY6" fmla="*/ 8139603 h 10135891"/>
              <a:gd name="connsiteX7" fmla="*/ 5178557 w 10159869"/>
              <a:gd name="connsiteY7" fmla="*/ 10131514 h 10135891"/>
              <a:gd name="connsiteX8" fmla="*/ 1869064 w 10159869"/>
              <a:gd name="connsiteY8" fmla="*/ 8133667 h 10135891"/>
              <a:gd name="connsiteX9" fmla="*/ 385 w 10159869"/>
              <a:gd name="connsiteY9" fmla="*/ 5015162 h 1013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59869" h="10135891">
                <a:moveTo>
                  <a:pt x="385" y="5015162"/>
                </a:moveTo>
                <a:cubicBezTo>
                  <a:pt x="22934" y="3497975"/>
                  <a:pt x="1088954" y="2837629"/>
                  <a:pt x="1895190" y="1973099"/>
                </a:cubicBezTo>
                <a:cubicBezTo>
                  <a:pt x="2822504" y="1130285"/>
                  <a:pt x="3502711" y="-1462"/>
                  <a:pt x="5039160" y="2"/>
                </a:cubicBezTo>
                <a:cubicBezTo>
                  <a:pt x="6575609" y="1466"/>
                  <a:pt x="7293162" y="1031871"/>
                  <a:pt x="8074412" y="1787362"/>
                </a:cubicBezTo>
                <a:cubicBezTo>
                  <a:pt x="8922400" y="2636651"/>
                  <a:pt x="9786001" y="3288795"/>
                  <a:pt x="10061204" y="4321069"/>
                </a:cubicBezTo>
                <a:cubicBezTo>
                  <a:pt x="10336407" y="5353343"/>
                  <a:pt x="9979249" y="6171180"/>
                  <a:pt x="9682364" y="6642029"/>
                </a:cubicBezTo>
                <a:cubicBezTo>
                  <a:pt x="9385479" y="7112878"/>
                  <a:pt x="8930578" y="7471689"/>
                  <a:pt x="8279891" y="8139603"/>
                </a:cubicBezTo>
                <a:cubicBezTo>
                  <a:pt x="7004670" y="9324142"/>
                  <a:pt x="6673468" y="10046470"/>
                  <a:pt x="5178557" y="10131514"/>
                </a:cubicBezTo>
                <a:cubicBezTo>
                  <a:pt x="3683646" y="10216558"/>
                  <a:pt x="2786820" y="9045090"/>
                  <a:pt x="1869064" y="8133667"/>
                </a:cubicBezTo>
                <a:cubicBezTo>
                  <a:pt x="951308" y="7222244"/>
                  <a:pt x="-22164" y="6532349"/>
                  <a:pt x="385" y="5015162"/>
                </a:cubicBez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8588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113134" y="13081000"/>
            <a:ext cx="2145031" cy="2628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5000">
                <a:solidFill>
                  <a:srgbClr val="F0F2F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9" r:id="rId2"/>
    <p:sldLayoutId id="2147483700" r:id="rId3"/>
    <p:sldLayoutId id="2147483702" r:id="rId4"/>
    <p:sldLayoutId id="2147483701" r:id="rId5"/>
    <p:sldLayoutId id="2147483697" r:id="rId6"/>
  </p:sldLayoutIdLst>
  <p:transition spd="med"/>
  <p:hf hdr="0" ftr="0" dt="0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9pPr>
    </p:titleStyle>
    <p:bodyStyle>
      <a:lvl1pPr marL="293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1pPr>
      <a:lvl2pPr marL="928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2pPr>
      <a:lvl3pPr marL="1563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3pPr>
      <a:lvl4pPr marL="2198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4pPr>
      <a:lvl5pPr marL="2833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5pPr>
      <a:lvl6pPr marL="3468077" marR="0" indent="-293077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6pPr>
      <a:lvl7pPr marL="4103077" marR="0" indent="-293077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7pPr>
      <a:lvl8pPr marL="4738077" marR="0" indent="-293077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8pPr>
      <a:lvl9pPr marL="5373077" marR="0" indent="-293077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05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10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6668" y="2383599"/>
            <a:ext cx="1481178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گستردگی مفهوم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سئو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موجب میشود هرشخص به فراخور تجربه و دانش خود تعریف متفاوتی از آن ارائه نماید.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2295" y="1055873"/>
            <a:ext cx="836670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40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تعریف سئو از زبان متخصصین ایرانی</a:t>
            </a:r>
            <a:endParaRPr lang="fa-IR" sz="40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476" y="4488920"/>
            <a:ext cx="3535724" cy="3535724"/>
          </a:xfrm>
          <a:prstGeom prst="ellipse">
            <a:avLst/>
          </a:prstGeom>
          <a:ln w="76200" cap="rnd">
            <a:solidFill>
              <a:schemeClr val="bg2"/>
            </a:solidFill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876262" y="6153028"/>
            <a:ext cx="12892092" cy="4165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600" b="1" dirty="0">
                <a:latin typeface="IRANYekan" panose="020B0506030804020204" pitchFamily="34" charset="-78"/>
                <a:cs typeface="IRANYekan" panose="020B0506030804020204" pitchFamily="34" charset="-78"/>
              </a:rPr>
              <a:t>مولوی داستانی دارد با عنوان فیل، و ماجرایش این است </a:t>
            </a:r>
            <a:endParaRPr lang="en-US" sz="3600" b="1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فیلی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در تاریکی به شهری آورده شد. مردم خبر شدند و خواستند فیل را ببینند. و چون فیل از آتش می ترسید، قرار شد تعدادی، در تاریکی بروند و بعد بیایند و به بقیه هم بگویند که فیل چیست و چون است. رفتند و هر یک در تاریکی دستی بر فیل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کشیدند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و </a:t>
            </a:r>
            <a:r>
              <a:rPr lang="fa-IR" dirty="0" smtClean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برداشت خود را گفتند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.</a:t>
            </a:r>
            <a:endParaRPr lang="en-US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یکی گفت فیل را بادبزنی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دریافته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و دیگری فیل را طنابی دانسته بود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و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دیگر فیل را ستونی یافته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بود</a:t>
            </a:r>
            <a:r>
              <a:rPr lang="en-US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!</a:t>
            </a:r>
            <a:endParaRPr lang="fa-IR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76261" y="5169305"/>
            <a:ext cx="12892093" cy="1087477"/>
            <a:chOff x="3876261" y="4758487"/>
            <a:chExt cx="12892093" cy="1087477"/>
          </a:xfrm>
        </p:grpSpPr>
        <p:sp>
          <p:nvSpPr>
            <p:cNvPr id="15" name="TextBox 14"/>
            <p:cNvSpPr txBox="1"/>
            <p:nvPr/>
          </p:nvSpPr>
          <p:spPr>
            <a:xfrm>
              <a:off x="13161490" y="4758487"/>
              <a:ext cx="3606864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3200" dirty="0">
                  <a:latin typeface="IRANYekan" panose="020B0506030804020204" pitchFamily="34" charset="-78"/>
                  <a:cs typeface="IRANYekan" panose="020B0506030804020204" pitchFamily="34" charset="-78"/>
                </a:rPr>
                <a:t>عادل طالبی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76261" y="4941231"/>
              <a:ext cx="4126033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1">
                <a:lnSpc>
                  <a:spcPct val="200000"/>
                </a:lnSpc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مدیر سایت تیزلند</a:t>
              </a:r>
              <a:endParaRPr lang="fa-IR" dirty="0"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876262" y="5845964"/>
              <a:ext cx="1289209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95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11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6668" y="2383599"/>
            <a:ext cx="1481178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گستردگی مفهوم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سئو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موجب میشود هرشخص به فراخور تجربه و دانش خود تعریف متفاوتی از آن ارائه نماید.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2295" y="1055873"/>
            <a:ext cx="836670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40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تعریف سئو از زبان متخصصین ایرانی</a:t>
            </a:r>
            <a:endParaRPr lang="fa-IR" sz="40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476" y="4488920"/>
            <a:ext cx="3535724" cy="3535724"/>
          </a:xfrm>
          <a:prstGeom prst="ellipse">
            <a:avLst/>
          </a:prstGeom>
          <a:ln w="76200" cap="rnd">
            <a:solidFill>
              <a:schemeClr val="bg2"/>
            </a:solidFill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876262" y="6153028"/>
            <a:ext cx="12892092" cy="4165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600" b="1" dirty="0">
                <a:latin typeface="IRANYekan" panose="020B0506030804020204" pitchFamily="34" charset="-78"/>
                <a:cs typeface="IRANYekan" panose="020B0506030804020204" pitchFamily="34" charset="-78"/>
              </a:rPr>
              <a:t>سئو علم مشاهده و تحلیل است</a:t>
            </a:r>
          </a:p>
          <a:p>
            <a:pPr algn="just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بررسی مارکت، بررسی سطح رقابت و کیفیت رقبا، انتخاب کوئری های مناسب و در نهایت </a:t>
            </a:r>
            <a:r>
              <a:rPr lang="fa-IR" dirty="0" smtClean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زمانبندی </a:t>
            </a:r>
            <a:r>
              <a:rPr lang="fa-IR" dirty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درست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 به متخصصان سئو کمک می‌کنه تا </a:t>
            </a:r>
            <a:r>
              <a:rPr lang="fa-IR" dirty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فضای رازآلودی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که عموم مردم از سئو دارند شفاف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بشه.</a:t>
            </a:r>
            <a:endParaRPr lang="fa-IR" dirty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شرط لازم و کافی برای اجرای مناسب یک پروژه‌ِی سئو، کسب بیشترین نسبت کلیک به بازدید در </a:t>
            </a:r>
            <a:r>
              <a:rPr lang="fa-IR" dirty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تمام عبارات کلیدی مرتبط با موضوع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(و نه فقط یک عبارت کلیدی خاص) است.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76261" y="5169305"/>
            <a:ext cx="12892093" cy="1087477"/>
            <a:chOff x="3876261" y="4758487"/>
            <a:chExt cx="12892093" cy="1087477"/>
          </a:xfrm>
        </p:grpSpPr>
        <p:sp>
          <p:nvSpPr>
            <p:cNvPr id="15" name="TextBox 14"/>
            <p:cNvSpPr txBox="1"/>
            <p:nvPr/>
          </p:nvSpPr>
          <p:spPr>
            <a:xfrm>
              <a:off x="13161490" y="4758487"/>
              <a:ext cx="3606864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3200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وحید افشاری</a:t>
              </a:r>
              <a:endParaRPr lang="fa-IR" sz="3200" dirty="0"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76261" y="4941231"/>
              <a:ext cx="4126033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1">
                <a:lnSpc>
                  <a:spcPct val="200000"/>
                </a:lnSpc>
              </a:pPr>
              <a:r>
                <a:rPr lang="fa-IR" dirty="0">
                  <a:latin typeface="IRANYekan" panose="020B0506030804020204" pitchFamily="34" charset="-78"/>
                  <a:cs typeface="IRANYekan" panose="020B0506030804020204" pitchFamily="34" charset="-78"/>
                </a:rPr>
                <a:t>مدیر سئو ایران سایت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876262" y="5845964"/>
              <a:ext cx="1289209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54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12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6668" y="2383599"/>
            <a:ext cx="1481178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گستردگی مفهوم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سئو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موجب میشود هرشخص به فراخور تجربه و دانش خود تعریف متفاوتی از آن ارائه نماید.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2295" y="1055873"/>
            <a:ext cx="836670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40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تعریف سئو از زبان متخصصین ایرانی</a:t>
            </a:r>
            <a:endParaRPr lang="fa-IR" sz="40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476" y="4488920"/>
            <a:ext cx="3535724" cy="3535724"/>
          </a:xfrm>
          <a:prstGeom prst="ellipse">
            <a:avLst/>
          </a:prstGeom>
          <a:ln w="76200" cap="rnd">
            <a:solidFill>
              <a:schemeClr val="bg2"/>
            </a:solidFill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876262" y="6153028"/>
            <a:ext cx="12892092" cy="4165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600" b="1" dirty="0">
                <a:latin typeface="IRANYekan" panose="020B0506030804020204" pitchFamily="34" charset="-78"/>
                <a:cs typeface="IRANYekan" panose="020B0506030804020204" pitchFamily="34" charset="-78"/>
              </a:rPr>
              <a:t>سئو یک مفهوم چند بعدی است</a:t>
            </a:r>
          </a:p>
          <a:p>
            <a:pPr algn="just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از یک بعد به معنای رعایت </a:t>
            </a:r>
            <a:r>
              <a:rPr lang="fa-IR" dirty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ساختارهای استاندارد وب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است. از بعدی دیگر، بهینه‌سازی عملکرد و </a:t>
            </a:r>
            <a:r>
              <a:rPr lang="fa-IR" dirty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تجربه کاربر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است و در نهایت مهمترین بعد آن این است که </a:t>
            </a:r>
            <a:r>
              <a:rPr lang="fa-IR" dirty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بهترین پاسخ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را برای سوال و در خواست کاربر ایجاد کنیم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.</a:t>
            </a:r>
            <a:endParaRPr lang="fa-IR" dirty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این ابعاد در هم تنیده هستند و هر کدام دچار مشکل شوند سئو ناقص خواهد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بود.</a:t>
            </a:r>
            <a:endParaRPr lang="fa-IR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76261" y="5169305"/>
            <a:ext cx="12892093" cy="1087477"/>
            <a:chOff x="3876261" y="4758487"/>
            <a:chExt cx="12892093" cy="1087477"/>
          </a:xfrm>
        </p:grpSpPr>
        <p:sp>
          <p:nvSpPr>
            <p:cNvPr id="15" name="TextBox 14"/>
            <p:cNvSpPr txBox="1"/>
            <p:nvPr/>
          </p:nvSpPr>
          <p:spPr>
            <a:xfrm>
              <a:off x="13161490" y="4758487"/>
              <a:ext cx="3606864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3200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آرمان والی</a:t>
              </a:r>
              <a:endParaRPr lang="fa-IR" sz="3200" dirty="0"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76261" y="4941231"/>
              <a:ext cx="4126033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1">
                <a:lnSpc>
                  <a:spcPct val="200000"/>
                </a:lnSpc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مدیرعامل نبضینو</a:t>
              </a:r>
              <a:endParaRPr lang="fa-IR" dirty="0"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876262" y="5845964"/>
              <a:ext cx="1289209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38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13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6668" y="2383599"/>
            <a:ext cx="1481178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گستردگی مفهوم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سئو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موجب میشود هرشخص به فراخور تجربه و دانش خود تعریف متفاوتی از آن ارائه نماید.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2295" y="1055873"/>
            <a:ext cx="836670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40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تعریف سئو از زبان متخصصین ایرانی</a:t>
            </a:r>
            <a:endParaRPr lang="fa-IR" sz="40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476" y="4488920"/>
            <a:ext cx="3535724" cy="3535724"/>
          </a:xfrm>
          <a:prstGeom prst="ellipse">
            <a:avLst/>
          </a:prstGeom>
          <a:ln w="76200" cap="rnd">
            <a:solidFill>
              <a:schemeClr val="bg2"/>
            </a:solidFill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876261" y="5932022"/>
            <a:ext cx="12892092" cy="49039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600" b="1" dirty="0">
                <a:latin typeface="IRANYekan" panose="020B0506030804020204" pitchFamily="34" charset="-78"/>
                <a:cs typeface="IRANYekan" panose="020B0506030804020204" pitchFamily="34" charset="-78"/>
              </a:rPr>
              <a:t>سئو یعنی؛ بهتر و بیشتر دیده شدن</a:t>
            </a:r>
          </a:p>
          <a:p>
            <a:pPr algn="just" rtl="1">
              <a:lnSpc>
                <a:spcPct val="200000"/>
              </a:lnSpc>
            </a:pP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لازم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است که پیش از شروع هر کاری، کسب و کار هدف به درستی شناخته شود و </a:t>
            </a:r>
            <a:r>
              <a:rPr lang="fa-IR" dirty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کلمات کلیدی هدف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برای آن وبسایت، بر اساس شناخت وبسایت، </a:t>
            </a:r>
            <a:r>
              <a:rPr lang="fa-IR" dirty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انتخاب صحیح مخاطبان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هدف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انجام شود.</a:t>
            </a:r>
          </a:p>
          <a:p>
            <a:pPr algn="just" rtl="1">
              <a:lnSpc>
                <a:spcPct val="200000"/>
              </a:lnSpc>
            </a:pP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به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صورت خلاصه، این اقدامات در راستای پاسخ دادن به نیاز های مخاطب و اصطلاحا </a:t>
            </a:r>
            <a:r>
              <a:rPr lang="en-US" dirty="0">
                <a:latin typeface="IRANYekan" panose="020B0506030804020204" pitchFamily="34" charset="-78"/>
                <a:cs typeface="IRANYekan" panose="020B0506030804020204" pitchFamily="34" charset="-78"/>
              </a:rPr>
              <a:t>Searcher's intent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ا ز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یک سو، و از سوی دیگر تلاش برای اثبات این مساله به موتور های جستجو است که "ما بهتر از سایرین می توانیم به نیاز های مخاطب پاسخ بدهیم" و منبع </a:t>
            </a:r>
            <a:r>
              <a:rPr lang="fa-IR" dirty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معتبر و قابل اعتماد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ی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هستیم.</a:t>
            </a:r>
            <a:endParaRPr lang="fa-IR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76261" y="5169305"/>
            <a:ext cx="12892093" cy="1087477"/>
            <a:chOff x="3876261" y="4758487"/>
            <a:chExt cx="12892093" cy="1087477"/>
          </a:xfrm>
        </p:grpSpPr>
        <p:sp>
          <p:nvSpPr>
            <p:cNvPr id="15" name="TextBox 14"/>
            <p:cNvSpPr txBox="1"/>
            <p:nvPr/>
          </p:nvSpPr>
          <p:spPr>
            <a:xfrm>
              <a:off x="13161490" y="4758487"/>
              <a:ext cx="3606864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3200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شایان داودی</a:t>
              </a:r>
              <a:endParaRPr lang="fa-IR" sz="3200" dirty="0"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76261" y="4941231"/>
              <a:ext cx="4126033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1">
                <a:lnSpc>
                  <a:spcPct val="200000"/>
                </a:lnSpc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متخصص و مشاور سئو</a:t>
              </a:r>
              <a:endParaRPr lang="fa-IR" dirty="0"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876262" y="5845964"/>
              <a:ext cx="1289209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590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14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6668" y="2383599"/>
            <a:ext cx="1481178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گستردگی مفهوم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سئو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موجب میشود هرشخص به فراخور تجربه و دانش خود تعریف متفاوتی از آن ارائه نماید.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2295" y="1055873"/>
            <a:ext cx="836670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40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تعریف سئو از زبان متخصصین ایرانی</a:t>
            </a:r>
            <a:endParaRPr lang="fa-IR" sz="40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476" y="4488920"/>
            <a:ext cx="3535724" cy="3535724"/>
          </a:xfrm>
          <a:prstGeom prst="ellipse">
            <a:avLst/>
          </a:prstGeom>
          <a:ln w="76200" cap="rnd">
            <a:solidFill>
              <a:schemeClr val="bg2"/>
            </a:solidFill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876262" y="6153028"/>
            <a:ext cx="12892092" cy="4165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600" b="1" dirty="0">
                <a:latin typeface="IRANYekan" panose="020B0506030804020204" pitchFamily="34" charset="-78"/>
                <a:cs typeface="IRANYekan" panose="020B0506030804020204" pitchFamily="34" charset="-78"/>
              </a:rPr>
              <a:t>چرخه ای از تحلیل، برنامه ریزی و اجرا</a:t>
            </a:r>
          </a:p>
          <a:p>
            <a:pPr algn="just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دستاوردهای ما در ماه های اولیه (پس از شروع سئو سایت) اطلاعات و آمارهای جدیدی فراهم میکند که زمینه ساز تحلیل های دقیق تر، </a:t>
            </a:r>
            <a:r>
              <a:rPr lang="fa-IR" dirty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برنامه ریزی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بهتر و </a:t>
            </a:r>
            <a:r>
              <a:rPr lang="fa-IR" dirty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تولید محتوا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ی جدید میشود. </a:t>
            </a:r>
            <a:endParaRPr lang="fa-IR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این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فرآیند بی پایان با هدف کسب </a:t>
            </a:r>
            <a:r>
              <a:rPr lang="fa-IR" dirty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رضایت کاربران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انجام میشود و </a:t>
            </a:r>
            <a:r>
              <a:rPr lang="fa-IR" b="1" dirty="0">
                <a:latin typeface="IRANYekan" panose="020B0506030804020204" pitchFamily="34" charset="-78"/>
                <a:cs typeface="IRANYekan" panose="020B0506030804020204" pitchFamily="34" charset="-78"/>
              </a:rPr>
              <a:t>یکی از دستاوردهای جانبی آن کسب رتبه در نتایج گوگل </a:t>
            </a:r>
            <a:r>
              <a:rPr lang="fa-IR" b="1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است.</a:t>
            </a:r>
            <a:endParaRPr lang="fa-IR" b="1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76261" y="5169305"/>
            <a:ext cx="12892093" cy="1087477"/>
            <a:chOff x="3876261" y="4758487"/>
            <a:chExt cx="12892093" cy="1087477"/>
          </a:xfrm>
        </p:grpSpPr>
        <p:sp>
          <p:nvSpPr>
            <p:cNvPr id="15" name="TextBox 14"/>
            <p:cNvSpPr txBox="1"/>
            <p:nvPr/>
          </p:nvSpPr>
          <p:spPr>
            <a:xfrm>
              <a:off x="13161490" y="4758487"/>
              <a:ext cx="3606864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3200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امین اسماعیلی</a:t>
              </a:r>
              <a:endParaRPr lang="fa-IR" sz="3200" dirty="0"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76261" y="4941231"/>
              <a:ext cx="4126033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1">
                <a:lnSpc>
                  <a:spcPct val="200000"/>
                </a:lnSpc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مدیر خلاقیت وبسیما</a:t>
              </a:r>
              <a:endParaRPr lang="fa-IR" dirty="0"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876262" y="5845964"/>
              <a:ext cx="1289209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095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8731250" y="3838861"/>
            <a:ext cx="288169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2800" b="1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بهینه سازی سایت</a:t>
            </a:r>
            <a:endParaRPr lang="fa-IR" sz="2800" b="1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594127" y="3838861"/>
            <a:ext cx="288169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2800" b="1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بازاریابی محتوا</a:t>
            </a:r>
            <a:endParaRPr lang="fa-IR" sz="2800" b="1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39581" y="3876800"/>
            <a:ext cx="306037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2800" b="1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لینک سازی هدفمند</a:t>
            </a:r>
            <a:endParaRPr lang="fa-IR" sz="2800" b="1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92242" y="3838861"/>
            <a:ext cx="2883016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2800" b="1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آنالیز و برنامه ریزی</a:t>
            </a:r>
            <a:endParaRPr lang="fa-IR" sz="2800" b="1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4864036"/>
            <a:ext cx="20701000" cy="0"/>
          </a:xfrm>
          <a:prstGeom prst="line">
            <a:avLst/>
          </a:prstGeom>
          <a:ln w="57150">
            <a:head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4755236" y="3838861"/>
            <a:ext cx="288169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2800" b="1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استراتژی</a:t>
            </a:r>
            <a:endParaRPr lang="fa-IR" sz="2800" b="1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15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6668" y="2383599"/>
            <a:ext cx="1481178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مهمترین عبارات به کار رفته در این جملات را بررسی می کنیم</a:t>
            </a:r>
            <a:endParaRPr lang="fa-IR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2295" y="1055873"/>
            <a:ext cx="836670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40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از </a:t>
            </a:r>
            <a:r>
              <a:rPr lang="fa-IR" sz="4000" smtClean="0">
                <a:latin typeface="IRANYekan" panose="020B0506030804020204" pitchFamily="34" charset="-78"/>
                <a:cs typeface="IRANYekan" panose="020B0506030804020204" pitchFamily="34" charset="-78"/>
              </a:rPr>
              <a:t>این متخصصین </a:t>
            </a:r>
            <a:r>
              <a:rPr lang="fa-IR" sz="40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چه آموختیم؟</a:t>
            </a:r>
            <a:endParaRPr lang="fa-IR" sz="40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81216" y="7489146"/>
            <a:ext cx="306037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بهبود کارایی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سایت</a:t>
            </a:r>
            <a:endParaRPr lang="fa-IR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235697" y="9391186"/>
            <a:ext cx="375414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تولید محتوای با کیفیت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12278" y="5589373"/>
            <a:ext cx="424944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ابزارهای بازاریابی دیجیتال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534738" y="6958410"/>
            <a:ext cx="229284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خوانایی محتوا</a:t>
            </a:r>
            <a:endParaRPr lang="fa-IR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53425" y="5236828"/>
            <a:ext cx="229284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نبردهای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خارجی</a:t>
            </a:r>
            <a:endParaRPr lang="fa-IR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592020" y="9728207"/>
            <a:ext cx="264367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سرعت و پایداری</a:t>
            </a:r>
            <a:endParaRPr lang="fa-IR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36323" y="7811667"/>
            <a:ext cx="199166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وضعیت رقبا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53029" y="9161284"/>
            <a:ext cx="249127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استراتژی بهینه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840612" y="6200761"/>
            <a:ext cx="327778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برداشت خود را گفتند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29451" y="8304256"/>
            <a:ext cx="25703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زمانبندی درست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406915" y="4299372"/>
            <a:ext cx="402945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تمام عبارات کلیدی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مرتبط</a:t>
            </a:r>
            <a:endParaRPr lang="fa-IR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443159" y="7499521"/>
            <a:ext cx="21921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فضای رازآلود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319385" y="5428766"/>
            <a:ext cx="379095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ساختارهای استاندارد وب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152972" y="6613002"/>
            <a:ext cx="209550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بهترین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پاسخ</a:t>
            </a:r>
            <a:endParaRPr lang="fa-IR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583311" y="7591221"/>
            <a:ext cx="175006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تجربه کاربر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01546" y="6506369"/>
            <a:ext cx="303157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کلمات کلیدی هدف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800841" y="8377795"/>
            <a:ext cx="379095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انتخاب صحیح مخاطبان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660674" y="4569542"/>
            <a:ext cx="309597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معتبر و قابل اعتماد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727488" y="8187531"/>
            <a:ext cx="198400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برنامه ریزی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2622411" y="4001336"/>
            <a:ext cx="262197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تولید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محتوای جدید</a:t>
            </a:r>
            <a:endParaRPr lang="fa-IR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721417" y="4598028"/>
            <a:ext cx="233934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رضایت کاربران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7240" y="3282890"/>
            <a:ext cx="19019760" cy="840075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26626" y="5236827"/>
            <a:ext cx="3469773" cy="715211"/>
          </a:xfrm>
          <a:prstGeom prst="rect">
            <a:avLst/>
          </a:prstGeom>
          <a:noFill/>
          <a:ln w="5715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864902" y="4001335"/>
            <a:ext cx="4882601" cy="6516447"/>
          </a:xfrm>
          <a:prstGeom prst="rect">
            <a:avLst/>
          </a:prstGeom>
          <a:noFill/>
          <a:ln w="57150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89944" y="3758664"/>
            <a:ext cx="17592478" cy="7041141"/>
          </a:xfrm>
          <a:prstGeom prst="rect">
            <a:avLst/>
          </a:prstGeom>
          <a:noFill/>
          <a:ln w="57150" cap="flat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66049" y="3758664"/>
            <a:ext cx="4122907" cy="7041141"/>
          </a:xfrm>
          <a:prstGeom prst="rect">
            <a:avLst/>
          </a:prstGeom>
          <a:noFill/>
          <a:ln w="5715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9954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2917E-6 -3.7037E-7 L 0.59095 -0.175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44" y="-87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55556E-7 L 0.34037 -0.271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8" y="-1355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62963E-6 L 0.14128 0.1113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4" y="55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09284 -0.2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2" y="-120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33346 -0.1652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3" y="-826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14815E-6 L 0.31654 0.034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7" y="170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75E-6 -3.51852E-6 L -0.15899 -0.3142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9" y="-1571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5287 -0.069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" y="-346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24245 -0.297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-1487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-0.1582 0.030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0" y="152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53334 -0.0890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-44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25989 0.0052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25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14815E-6 L -0.38281 0.03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1" y="179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-0.06816 0.1247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623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9583E-6 2.77778E-6 L -0.23477 0.2631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8" y="1316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5.55556E-7 L -0.25559 -0.107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0" y="-537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5417E-6 -3.51852E-6 L 0.09095 0.021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106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7917E-6 2.77778E-6 L -0.16986 0.0251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6" y="125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51852E-6 L 0.34831 0.3071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15" y="1535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9167E-7 2.03704E-6 L -0.0862 0.28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1415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5417E-6 -4.62963E-6 L -0.19381 0.122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94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5" grpId="0"/>
      <p:bldP spid="8" grpId="0"/>
      <p:bldP spid="14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4" grpId="0"/>
      <p:bldP spid="5" grpId="0" animBg="1"/>
      <p:bldP spid="3" grpId="0" animBg="1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4383996" cy="1370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8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97273" y="8871320"/>
            <a:ext cx="1084309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چطور از دانایی متخصصین</a:t>
            </a:r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،</a:t>
            </a:r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 داده هایی ارزشمند کسب کنیم؟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97273" y="7052805"/>
            <a:ext cx="10843096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60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مفهوم سئو، از داده تا دانایی</a:t>
            </a:r>
            <a:r>
              <a:rPr lang="en-US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 </a:t>
            </a:r>
            <a:r>
              <a:rPr lang="fa-IR" sz="60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...</a:t>
            </a:r>
            <a:endParaRPr lang="fa-IR" sz="60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876" y="1475601"/>
            <a:ext cx="6606210" cy="1017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3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140" name="Chevron 139"/>
          <p:cNvSpPr/>
          <p:nvPr/>
        </p:nvSpPr>
        <p:spPr>
          <a:xfrm rot="10800000">
            <a:off x="10437286" y="3999070"/>
            <a:ext cx="5486400" cy="54864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1" name="Chevron 140"/>
          <p:cNvSpPr/>
          <p:nvPr/>
        </p:nvSpPr>
        <p:spPr>
          <a:xfrm rot="10800000">
            <a:off x="7590368" y="4503180"/>
            <a:ext cx="4572000" cy="457200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2" name="Chevron 141"/>
          <p:cNvSpPr/>
          <p:nvPr/>
        </p:nvSpPr>
        <p:spPr>
          <a:xfrm rot="10800000">
            <a:off x="5234521" y="4913470"/>
            <a:ext cx="3657600" cy="36576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3" name="Chevron 142"/>
          <p:cNvSpPr/>
          <p:nvPr/>
        </p:nvSpPr>
        <p:spPr>
          <a:xfrm rot="10800000">
            <a:off x="3302003" y="5417580"/>
            <a:ext cx="2743200" cy="27432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3218586" y="9308851"/>
            <a:ext cx="25675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داده</a:t>
            </a:r>
            <a:endParaRPr lang="fa-IR" sz="4000" b="1" dirty="0">
              <a:solidFill>
                <a:schemeClr val="bg2">
                  <a:lumMod val="50000"/>
                </a:schemeClr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9651999" y="8941731"/>
            <a:ext cx="25675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دانسته</a:t>
            </a:r>
            <a:endParaRPr lang="fa-IR" sz="4000" b="1" dirty="0">
              <a:solidFill>
                <a:schemeClr val="bg2">
                  <a:lumMod val="50000"/>
                </a:schemeClr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584946" y="8437620"/>
            <a:ext cx="25675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دانش</a:t>
            </a:r>
            <a:endParaRPr lang="fa-IR" sz="4000" b="1" dirty="0">
              <a:solidFill>
                <a:schemeClr val="bg2">
                  <a:lumMod val="50000"/>
                </a:schemeClr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960277" y="7960606"/>
            <a:ext cx="25675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دانایی</a:t>
            </a:r>
            <a:endParaRPr lang="fa-IR" sz="4000" b="1" dirty="0">
              <a:solidFill>
                <a:schemeClr val="bg2">
                  <a:lumMod val="50000"/>
                </a:schemeClr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48" name="Chevron 147"/>
          <p:cNvSpPr/>
          <p:nvPr/>
        </p:nvSpPr>
        <p:spPr>
          <a:xfrm rot="10800000">
            <a:off x="13764681" y="3677182"/>
            <a:ext cx="6130176" cy="6130176"/>
          </a:xfrm>
          <a:prstGeom prst="chevron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7064569" y="9615352"/>
            <a:ext cx="25675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مسیر یادگیری</a:t>
            </a:r>
            <a:endParaRPr lang="fa-IR" sz="4000" b="1" dirty="0">
              <a:solidFill>
                <a:schemeClr val="bg2">
                  <a:lumMod val="50000"/>
                </a:schemeClr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221473" y="82598"/>
            <a:ext cx="10843096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60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مفهوم سئو، از داده تا دانایی</a:t>
            </a:r>
            <a:r>
              <a:rPr lang="en-US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 </a:t>
            </a:r>
            <a:r>
              <a:rPr lang="fa-IR" sz="60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...</a:t>
            </a:r>
            <a:endParaRPr lang="fa-IR" sz="60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cxnSp>
        <p:nvCxnSpPr>
          <p:cNvPr id="154" name="Straight Arrow Connector 153"/>
          <p:cNvCxnSpPr/>
          <p:nvPr/>
        </p:nvCxnSpPr>
        <p:spPr>
          <a:xfrm>
            <a:off x="6527796" y="10029208"/>
            <a:ext cx="9395890" cy="848342"/>
          </a:xfrm>
          <a:prstGeom prst="straightConnector1">
            <a:avLst/>
          </a:prstGeom>
          <a:ln w="76200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3302002" y="9707320"/>
            <a:ext cx="3034768" cy="282260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 rot="297821">
            <a:off x="6150463" y="9957488"/>
            <a:ext cx="25675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مطالعه</a:t>
            </a:r>
            <a:endParaRPr lang="fa-IR" sz="4000" b="1" dirty="0">
              <a:solidFill>
                <a:schemeClr val="bg2">
                  <a:lumMod val="50000"/>
                </a:schemeClr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61" name="TextBox 160"/>
          <p:cNvSpPr txBox="1"/>
          <p:nvPr/>
        </p:nvSpPr>
        <p:spPr>
          <a:xfrm rot="297821">
            <a:off x="2697322" y="9639665"/>
            <a:ext cx="256751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تجربه</a:t>
            </a:r>
            <a:endParaRPr lang="fa-IR" sz="4000" b="1" dirty="0">
              <a:solidFill>
                <a:schemeClr val="bg2">
                  <a:lumMod val="50000"/>
                </a:schemeClr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86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1" grpId="0" animBg="1"/>
      <p:bldP spid="142" grpId="0" animBg="1"/>
      <p:bldP spid="143" grpId="0" animBg="1"/>
      <p:bldP spid="144" grpId="0"/>
      <p:bldP spid="145" grpId="0"/>
      <p:bldP spid="146" grpId="0"/>
      <p:bldP spid="147" grpId="0"/>
      <p:bldP spid="148" grpId="0" animBg="1"/>
      <p:bldP spid="151" grpId="0"/>
      <p:bldP spid="152" grpId="0"/>
      <p:bldP spid="160" grpId="0"/>
      <p:bldP spid="1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>
            <a:off x="8001815" y="2526182"/>
            <a:ext cx="766146" cy="766146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4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49372" y="4429114"/>
            <a:ext cx="392595" cy="392595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493829" y="2156367"/>
            <a:ext cx="556591" cy="556591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883150" y="4236958"/>
            <a:ext cx="384313" cy="384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68590" y="9965646"/>
            <a:ext cx="589722" cy="58972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367933" y="5091724"/>
            <a:ext cx="284921" cy="284921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702937" y="5016778"/>
            <a:ext cx="766146" cy="766146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302424" y="4271378"/>
            <a:ext cx="556591" cy="556591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927118" y="3917528"/>
            <a:ext cx="392595" cy="392595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011918" y="8309818"/>
            <a:ext cx="384313" cy="384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763445" y="9349758"/>
            <a:ext cx="589722" cy="58972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0095403" y="9964275"/>
            <a:ext cx="284921" cy="284921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021180" y="5921644"/>
            <a:ext cx="667994" cy="667994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107472" y="8791989"/>
            <a:ext cx="284921" cy="284921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110755" y="7037725"/>
            <a:ext cx="961193" cy="961193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340855" y="8508246"/>
            <a:ext cx="556591" cy="556591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711918" y="6342681"/>
            <a:ext cx="392595" cy="392595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145846" y="6990519"/>
            <a:ext cx="384313" cy="384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404374" y="10824543"/>
            <a:ext cx="589722" cy="58972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72981" y="9733216"/>
            <a:ext cx="284921" cy="284921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799982" y="3768781"/>
            <a:ext cx="384313" cy="384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0452893" y="6448004"/>
            <a:ext cx="589722" cy="58972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017754" y="5727836"/>
            <a:ext cx="284921" cy="284921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1616942" y="7347501"/>
            <a:ext cx="384313" cy="384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0541392" y="5451675"/>
            <a:ext cx="659234" cy="659234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0423075" y="8823348"/>
            <a:ext cx="643260" cy="643260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8967693" y="7347501"/>
            <a:ext cx="556591" cy="556591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12116936" y="6168886"/>
            <a:ext cx="392595" cy="392595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2989732" y="9716329"/>
            <a:ext cx="284921" cy="284921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744217" y="2177902"/>
            <a:ext cx="284921" cy="284921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11593136" y="10441470"/>
            <a:ext cx="766146" cy="766146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3009834" y="6459298"/>
            <a:ext cx="392595" cy="392595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179138" y="2628475"/>
            <a:ext cx="384313" cy="384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9939232" y="11080263"/>
            <a:ext cx="589722" cy="58972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8697681" y="10510631"/>
            <a:ext cx="384313" cy="384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2698368" y="7647327"/>
            <a:ext cx="766146" cy="766146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11952940" y="8396917"/>
            <a:ext cx="556591" cy="556591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13078355" y="4815681"/>
            <a:ext cx="392595" cy="392595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10655181" y="4263172"/>
            <a:ext cx="352565" cy="352565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10286700" y="2709325"/>
            <a:ext cx="392595" cy="392595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10956800" y="10094871"/>
            <a:ext cx="384313" cy="384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1731981" y="3532223"/>
            <a:ext cx="589722" cy="58972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363113" y="2329885"/>
            <a:ext cx="766146" cy="766146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1871285" y="9083535"/>
            <a:ext cx="284921" cy="284921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2121952" y="6303472"/>
            <a:ext cx="556591" cy="556591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135215" y="5158813"/>
            <a:ext cx="384313" cy="384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509766" y="3562753"/>
            <a:ext cx="284921" cy="284921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2728071" y="9672632"/>
            <a:ext cx="606714" cy="606714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8620669" y="9064837"/>
            <a:ext cx="284921" cy="284921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8244598" y="8030400"/>
            <a:ext cx="384313" cy="384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3272357" y="11538655"/>
            <a:ext cx="384313" cy="384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395765" y="10628245"/>
            <a:ext cx="392595" cy="392595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539137" y="2947026"/>
            <a:ext cx="8916820" cy="2013902"/>
            <a:chOff x="14111925" y="2923492"/>
            <a:chExt cx="8916820" cy="2013902"/>
          </a:xfrm>
        </p:grpSpPr>
        <p:sp>
          <p:nvSpPr>
            <p:cNvPr id="89" name="TextBox 88"/>
            <p:cNvSpPr txBox="1"/>
            <p:nvPr/>
          </p:nvSpPr>
          <p:spPr>
            <a:xfrm>
              <a:off x="19353413" y="2923492"/>
              <a:ext cx="3675332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4400" dirty="0" smtClean="0">
                  <a:solidFill>
                    <a:schemeClr val="bg2">
                      <a:lumMod val="50000"/>
                    </a:schemeClr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داده</a:t>
              </a:r>
              <a:endParaRPr lang="fa-IR" sz="4400" dirty="0">
                <a:solidFill>
                  <a:schemeClr val="bg2">
                    <a:lumMod val="5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4111925" y="3973027"/>
              <a:ext cx="8916819" cy="964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28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الگوریتم پنگوئن، تاثیر لینک سازی، انکرتکست و...</a:t>
              </a:r>
              <a:endParaRPr lang="fa-I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4580159" y="5002456"/>
            <a:ext cx="8916819" cy="2013902"/>
            <a:chOff x="14111925" y="2923492"/>
            <a:chExt cx="8916819" cy="2013902"/>
          </a:xfrm>
        </p:grpSpPr>
        <p:sp>
          <p:nvSpPr>
            <p:cNvPr id="92" name="TextBox 91"/>
            <p:cNvSpPr txBox="1"/>
            <p:nvPr/>
          </p:nvSpPr>
          <p:spPr>
            <a:xfrm>
              <a:off x="20421599" y="2923492"/>
              <a:ext cx="2607145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4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دانسته</a:t>
              </a:r>
              <a:endParaRPr lang="fa-I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111925" y="3973027"/>
              <a:ext cx="8916819" cy="964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28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تاثیر انکر تکست بر رتبه، تعریف اعتبار دامنه و ...</a:t>
              </a:r>
              <a:endParaRPr lang="fa-I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</p:grpSp>
      <p:cxnSp>
        <p:nvCxnSpPr>
          <p:cNvPr id="10" name="Straight Connector 9"/>
          <p:cNvCxnSpPr>
            <a:stCxn id="41" idx="3"/>
            <a:endCxn id="45" idx="7"/>
          </p:cNvCxnSpPr>
          <p:nvPr/>
        </p:nvCxnSpPr>
        <p:spPr>
          <a:xfrm flipH="1">
            <a:off x="7262219" y="3180129"/>
            <a:ext cx="851795" cy="794893"/>
          </a:xfrm>
          <a:prstGeom prst="line">
            <a:avLst/>
          </a:prstGeom>
          <a:noFill/>
          <a:ln w="76200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Straight Connector 93"/>
          <p:cNvCxnSpPr>
            <a:stCxn id="49" idx="4"/>
            <a:endCxn id="52" idx="0"/>
          </p:cNvCxnSpPr>
          <p:nvPr/>
        </p:nvCxnSpPr>
        <p:spPr>
          <a:xfrm>
            <a:off x="5355177" y="6589638"/>
            <a:ext cx="263974" cy="1918608"/>
          </a:xfrm>
          <a:prstGeom prst="line">
            <a:avLst/>
          </a:prstGeom>
          <a:noFill/>
          <a:ln w="76200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Straight Connector 94"/>
          <p:cNvCxnSpPr>
            <a:stCxn id="58" idx="4"/>
            <a:endCxn id="62" idx="0"/>
          </p:cNvCxnSpPr>
          <p:nvPr/>
        </p:nvCxnSpPr>
        <p:spPr>
          <a:xfrm flipH="1">
            <a:off x="10744705" y="7037726"/>
            <a:ext cx="3049" cy="1785622"/>
          </a:xfrm>
          <a:prstGeom prst="line">
            <a:avLst/>
          </a:prstGeom>
          <a:noFill/>
          <a:ln w="76200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Connector 95"/>
          <p:cNvCxnSpPr>
            <a:stCxn id="48" idx="2"/>
            <a:endCxn id="47" idx="6"/>
          </p:cNvCxnSpPr>
          <p:nvPr/>
        </p:nvCxnSpPr>
        <p:spPr>
          <a:xfrm flipH="1" flipV="1">
            <a:off x="8353167" y="9644619"/>
            <a:ext cx="1742236" cy="462117"/>
          </a:xfrm>
          <a:prstGeom prst="line">
            <a:avLst/>
          </a:prstGeom>
          <a:noFill/>
          <a:ln w="76200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Connector 96"/>
          <p:cNvCxnSpPr>
            <a:stCxn id="83" idx="3"/>
            <a:endCxn id="82" idx="7"/>
          </p:cNvCxnSpPr>
          <p:nvPr/>
        </p:nvCxnSpPr>
        <p:spPr>
          <a:xfrm flipH="1">
            <a:off x="1463247" y="3805948"/>
            <a:ext cx="1088245" cy="1409146"/>
          </a:xfrm>
          <a:prstGeom prst="line">
            <a:avLst/>
          </a:prstGeom>
          <a:noFill/>
          <a:ln w="76200" cap="flat">
            <a:solidFill>
              <a:schemeClr val="accent6">
                <a:lumMod val="20000"/>
                <a:lumOff val="8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/>
          <p:cNvCxnSpPr>
            <a:stCxn id="72" idx="4"/>
            <a:endCxn id="88" idx="1"/>
          </p:cNvCxnSpPr>
          <p:nvPr/>
        </p:nvCxnSpPr>
        <p:spPr>
          <a:xfrm>
            <a:off x="3081441" y="8413473"/>
            <a:ext cx="1371818" cy="2272266"/>
          </a:xfrm>
          <a:prstGeom prst="line">
            <a:avLst/>
          </a:prstGeom>
          <a:noFill/>
          <a:ln w="76200" cap="flat">
            <a:solidFill>
              <a:schemeClr val="accent6">
                <a:lumMod val="20000"/>
                <a:lumOff val="8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Straight Connector 98"/>
          <p:cNvCxnSpPr>
            <a:stCxn id="78" idx="3"/>
            <a:endCxn id="75" idx="6"/>
          </p:cNvCxnSpPr>
          <p:nvPr/>
        </p:nvCxnSpPr>
        <p:spPr>
          <a:xfrm flipH="1">
            <a:off x="11007746" y="4035582"/>
            <a:ext cx="810598" cy="403873"/>
          </a:xfrm>
          <a:prstGeom prst="line">
            <a:avLst/>
          </a:prstGeom>
          <a:noFill/>
          <a:ln w="57150" cap="flat">
            <a:solidFill>
              <a:schemeClr val="accent6">
                <a:lumMod val="20000"/>
                <a:lumOff val="8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0" name="Straight Connector 99"/>
          <p:cNvCxnSpPr>
            <a:stCxn id="75" idx="2"/>
            <a:endCxn id="57" idx="5"/>
          </p:cNvCxnSpPr>
          <p:nvPr/>
        </p:nvCxnSpPr>
        <p:spPr>
          <a:xfrm flipH="1" flipV="1">
            <a:off x="9128014" y="4096813"/>
            <a:ext cx="1527167" cy="342642"/>
          </a:xfrm>
          <a:prstGeom prst="line">
            <a:avLst/>
          </a:prstGeom>
          <a:noFill/>
          <a:ln w="57150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1" name="Group 100"/>
          <p:cNvGrpSpPr/>
          <p:nvPr/>
        </p:nvGrpSpPr>
        <p:grpSpPr>
          <a:xfrm>
            <a:off x="14539137" y="7057886"/>
            <a:ext cx="8916819" cy="2013902"/>
            <a:chOff x="14111925" y="2923492"/>
            <a:chExt cx="8916819" cy="2013902"/>
          </a:xfrm>
        </p:grpSpPr>
        <p:sp>
          <p:nvSpPr>
            <p:cNvPr id="102" name="TextBox 101"/>
            <p:cNvSpPr txBox="1"/>
            <p:nvPr/>
          </p:nvSpPr>
          <p:spPr>
            <a:xfrm>
              <a:off x="20421599" y="2923492"/>
              <a:ext cx="2607145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4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دانش</a:t>
              </a:r>
              <a:endParaRPr lang="fa-IR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4111925" y="3973027"/>
              <a:ext cx="8916819" cy="964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28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فعالیت در شبکه های اجتماعی و خرید رپورتاژ آگهی</a:t>
              </a:r>
              <a:endParaRPr lang="fa-I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</p:grpSp>
      <p:sp>
        <p:nvSpPr>
          <p:cNvPr id="22" name="Flowchart: Off-page Connector 21"/>
          <p:cNvSpPr/>
          <p:nvPr/>
        </p:nvSpPr>
        <p:spPr>
          <a:xfrm rot="10800000">
            <a:off x="5461838" y="3268572"/>
            <a:ext cx="5565521" cy="6993845"/>
          </a:xfrm>
          <a:prstGeom prst="flowChartOffpageConnector">
            <a:avLst/>
          </a:prstGeom>
          <a:noFill/>
          <a:ln w="76200" cap="flat">
            <a:solidFill>
              <a:srgbClr val="00B0F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04" name="Straight Connector 103"/>
          <p:cNvCxnSpPr>
            <a:stCxn id="65" idx="3"/>
            <a:endCxn id="67" idx="7"/>
          </p:cNvCxnSpPr>
          <p:nvPr/>
        </p:nvCxnSpPr>
        <p:spPr>
          <a:xfrm flipH="1">
            <a:off x="12247083" y="9959524"/>
            <a:ext cx="784375" cy="594145"/>
          </a:xfrm>
          <a:prstGeom prst="line">
            <a:avLst/>
          </a:prstGeom>
          <a:noFill/>
          <a:ln w="76200" cap="flat">
            <a:solidFill>
              <a:schemeClr val="accent6">
                <a:lumMod val="20000"/>
                <a:lumOff val="8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5" name="Group 104"/>
          <p:cNvGrpSpPr/>
          <p:nvPr/>
        </p:nvGrpSpPr>
        <p:grpSpPr>
          <a:xfrm>
            <a:off x="14539137" y="9113316"/>
            <a:ext cx="8916819" cy="2013902"/>
            <a:chOff x="14111925" y="2923492"/>
            <a:chExt cx="8916819" cy="2013902"/>
          </a:xfrm>
        </p:grpSpPr>
        <p:sp>
          <p:nvSpPr>
            <p:cNvPr id="106" name="TextBox 105"/>
            <p:cNvSpPr txBox="1"/>
            <p:nvPr/>
          </p:nvSpPr>
          <p:spPr>
            <a:xfrm>
              <a:off x="20421599" y="2923492"/>
              <a:ext cx="2607145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4400" dirty="0" smtClean="0">
                  <a:solidFill>
                    <a:srgbClr val="00B050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دانایی</a:t>
              </a:r>
              <a:endParaRPr lang="fa-IR" sz="4400" dirty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4111925" y="3973027"/>
              <a:ext cx="8916819" cy="964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28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درک عوامل تاثیر گذار و تدوین استراتژی دقیق لینک سازی</a:t>
              </a:r>
              <a:endParaRPr lang="fa-I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536400" y="3165721"/>
            <a:ext cx="5410855" cy="7128434"/>
            <a:chOff x="5622259" y="2872919"/>
            <a:chExt cx="5410855" cy="7128434"/>
          </a:xfrm>
        </p:grpSpPr>
        <p:grpSp>
          <p:nvGrpSpPr>
            <p:cNvPr id="131" name="Group 130"/>
            <p:cNvGrpSpPr/>
            <p:nvPr/>
          </p:nvGrpSpPr>
          <p:grpSpPr>
            <a:xfrm>
              <a:off x="5622259" y="2872919"/>
              <a:ext cx="5410855" cy="7128434"/>
              <a:chOff x="5622259" y="2872919"/>
              <a:chExt cx="5410855" cy="7128434"/>
            </a:xfrm>
          </p:grpSpPr>
          <p:cxnSp>
            <p:nvCxnSpPr>
              <p:cNvPr id="39" name="Straight Connector 38"/>
              <p:cNvCxnSpPr>
                <a:stCxn id="41" idx="3"/>
                <a:endCxn id="57" idx="2"/>
              </p:cNvCxnSpPr>
              <p:nvPr/>
            </p:nvCxnSpPr>
            <p:spPr>
              <a:xfrm>
                <a:off x="8199873" y="2887327"/>
                <a:ext cx="685968" cy="780809"/>
              </a:xfrm>
              <a:prstGeom prst="line">
                <a:avLst/>
              </a:prstGeom>
              <a:ln w="76200">
                <a:solidFill>
                  <a:srgbClr val="00B050"/>
                </a:solidFill>
                <a:prstDash val="sysDash"/>
              </a:ln>
              <a:effec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8927576" y="3666582"/>
                <a:ext cx="2105538" cy="774062"/>
              </a:xfrm>
              <a:prstGeom prst="line">
                <a:avLst/>
              </a:prstGeom>
              <a:ln w="76200">
                <a:solidFill>
                  <a:srgbClr val="00B050"/>
                </a:solidFill>
                <a:prstDash val="sysDash"/>
              </a:ln>
              <a:effec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11011483" y="4439996"/>
                <a:ext cx="21631" cy="5521021"/>
              </a:xfrm>
              <a:prstGeom prst="line">
                <a:avLst/>
              </a:prstGeom>
              <a:ln w="76200">
                <a:solidFill>
                  <a:srgbClr val="00B050"/>
                </a:solidFill>
                <a:prstDash val="sysDash"/>
              </a:ln>
              <a:effec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8235097" y="8922284"/>
                <a:ext cx="2758662" cy="1079069"/>
              </a:xfrm>
              <a:prstGeom prst="line">
                <a:avLst/>
              </a:prstGeom>
              <a:ln w="76200">
                <a:solidFill>
                  <a:srgbClr val="00B050"/>
                </a:solidFill>
                <a:prstDash val="sysDash"/>
              </a:ln>
              <a:effec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V="1">
                <a:off x="5626892" y="8916448"/>
                <a:ext cx="2608205" cy="970651"/>
              </a:xfrm>
              <a:prstGeom prst="line">
                <a:avLst/>
              </a:prstGeom>
              <a:ln w="76200">
                <a:solidFill>
                  <a:srgbClr val="00B050"/>
                </a:solidFill>
                <a:prstDash val="sysDash"/>
              </a:ln>
              <a:effec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5622259" y="4471408"/>
                <a:ext cx="15873" cy="5380085"/>
              </a:xfrm>
              <a:prstGeom prst="line">
                <a:avLst/>
              </a:prstGeom>
              <a:ln w="76200">
                <a:solidFill>
                  <a:srgbClr val="00B050"/>
                </a:solidFill>
                <a:prstDash val="sysDash"/>
              </a:ln>
              <a:effec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V="1">
                <a:off x="7543334" y="2872919"/>
                <a:ext cx="684125" cy="842159"/>
              </a:xfrm>
              <a:prstGeom prst="line">
                <a:avLst/>
              </a:prstGeom>
              <a:ln w="76200">
                <a:solidFill>
                  <a:srgbClr val="00B050"/>
                </a:solidFill>
                <a:prstDash val="sysDash"/>
              </a:ln>
              <a:effec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28" name="Straight Connector 127"/>
            <p:cNvCxnSpPr/>
            <p:nvPr/>
          </p:nvCxnSpPr>
          <p:spPr>
            <a:xfrm flipV="1">
              <a:off x="5663829" y="3695786"/>
              <a:ext cx="1920387" cy="834350"/>
            </a:xfrm>
            <a:prstGeom prst="line">
              <a:avLst/>
            </a:prstGeom>
            <a:ln w="76200">
              <a:solidFill>
                <a:srgbClr val="00B050"/>
              </a:solidFill>
              <a:prstDash val="sysDash"/>
            </a:ln>
            <a:effec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81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3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4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7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9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1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3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4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6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8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9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1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2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3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4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5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6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5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25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75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250"/>
                            </p:stCondLst>
                            <p:childTnLst>
                              <p:par>
                                <p:cTn id="2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5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 animBg="1"/>
      <p:bldP spid="30" grpId="0" animBg="1"/>
      <p:bldP spid="32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5536400" y="3165721"/>
            <a:ext cx="5410855" cy="7128434"/>
            <a:chOff x="5622259" y="2872919"/>
            <a:chExt cx="5410855" cy="7128434"/>
          </a:xfrm>
        </p:grpSpPr>
        <p:grpSp>
          <p:nvGrpSpPr>
            <p:cNvPr id="111" name="Group 110"/>
            <p:cNvGrpSpPr/>
            <p:nvPr/>
          </p:nvGrpSpPr>
          <p:grpSpPr>
            <a:xfrm>
              <a:off x="5622259" y="2872919"/>
              <a:ext cx="5410855" cy="7128434"/>
              <a:chOff x="5622259" y="2872919"/>
              <a:chExt cx="5410855" cy="7128434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8199873" y="2887327"/>
                <a:ext cx="685968" cy="780809"/>
              </a:xfrm>
              <a:prstGeom prst="line">
                <a:avLst/>
              </a:prstGeom>
              <a:ln w="7620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8927576" y="3666582"/>
                <a:ext cx="2105538" cy="774062"/>
              </a:xfrm>
              <a:prstGeom prst="line">
                <a:avLst/>
              </a:prstGeom>
              <a:ln w="7620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11011483" y="4439996"/>
                <a:ext cx="21631" cy="5521021"/>
              </a:xfrm>
              <a:prstGeom prst="line">
                <a:avLst/>
              </a:prstGeom>
              <a:ln w="7620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8235097" y="8922284"/>
                <a:ext cx="2758662" cy="1079069"/>
              </a:xfrm>
              <a:prstGeom prst="line">
                <a:avLst/>
              </a:prstGeom>
              <a:ln w="7620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V="1">
                <a:off x="5626892" y="8916448"/>
                <a:ext cx="2608205" cy="970651"/>
              </a:xfrm>
              <a:prstGeom prst="line">
                <a:avLst/>
              </a:prstGeom>
              <a:ln w="7620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V="1">
                <a:off x="5622259" y="4471408"/>
                <a:ext cx="15873" cy="5380085"/>
              </a:xfrm>
              <a:prstGeom prst="line">
                <a:avLst/>
              </a:prstGeom>
              <a:ln w="7620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7543334" y="2872919"/>
                <a:ext cx="684125" cy="842159"/>
              </a:xfrm>
              <a:prstGeom prst="line">
                <a:avLst/>
              </a:prstGeom>
              <a:ln w="7620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flipV="1">
              <a:off x="5663829" y="3695786"/>
              <a:ext cx="1920387" cy="834350"/>
            </a:xfrm>
            <a:prstGeom prst="line">
              <a:avLst/>
            </a:prstGeom>
            <a:ln w="76200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  <a:effec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1" name="Oval 40"/>
          <p:cNvSpPr/>
          <p:nvPr/>
        </p:nvSpPr>
        <p:spPr>
          <a:xfrm>
            <a:off x="8001815" y="2526182"/>
            <a:ext cx="766146" cy="766146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5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49372" y="4429114"/>
            <a:ext cx="392595" cy="392595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493829" y="2156367"/>
            <a:ext cx="556591" cy="556591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883150" y="4236958"/>
            <a:ext cx="384313" cy="384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68590" y="9965646"/>
            <a:ext cx="589722" cy="58972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367933" y="5091724"/>
            <a:ext cx="284921" cy="284921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702937" y="5016778"/>
            <a:ext cx="766146" cy="766146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302424" y="4271378"/>
            <a:ext cx="556591" cy="556591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927118" y="3917528"/>
            <a:ext cx="392595" cy="392595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011918" y="8309818"/>
            <a:ext cx="384313" cy="384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763445" y="9349758"/>
            <a:ext cx="589722" cy="58972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0095403" y="9964275"/>
            <a:ext cx="284921" cy="284921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021180" y="5921644"/>
            <a:ext cx="667994" cy="667994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107472" y="8791989"/>
            <a:ext cx="284921" cy="284921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110755" y="7037725"/>
            <a:ext cx="961193" cy="961193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340855" y="8508246"/>
            <a:ext cx="556591" cy="556591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711918" y="6342681"/>
            <a:ext cx="392595" cy="392595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145846" y="6990519"/>
            <a:ext cx="384313" cy="384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404374" y="10824543"/>
            <a:ext cx="589722" cy="58972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72981" y="9733216"/>
            <a:ext cx="284921" cy="284921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799982" y="3768781"/>
            <a:ext cx="384313" cy="384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0452893" y="6448004"/>
            <a:ext cx="589722" cy="58972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017754" y="5727836"/>
            <a:ext cx="284921" cy="284921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1616942" y="7347501"/>
            <a:ext cx="384313" cy="384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0541392" y="5451675"/>
            <a:ext cx="659234" cy="659234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0423075" y="8823348"/>
            <a:ext cx="643260" cy="643260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8967693" y="7347501"/>
            <a:ext cx="556591" cy="556591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12116936" y="6168886"/>
            <a:ext cx="392595" cy="392595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2989732" y="9716329"/>
            <a:ext cx="284921" cy="284921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744217" y="2177902"/>
            <a:ext cx="284921" cy="284921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11593136" y="10441470"/>
            <a:ext cx="766146" cy="766146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3009834" y="6459298"/>
            <a:ext cx="392595" cy="392595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179138" y="2628475"/>
            <a:ext cx="384313" cy="384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9939232" y="11080263"/>
            <a:ext cx="589722" cy="589722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8697681" y="10510631"/>
            <a:ext cx="384313" cy="384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2698368" y="7647327"/>
            <a:ext cx="766146" cy="766146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11952940" y="8396917"/>
            <a:ext cx="556591" cy="556591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13078355" y="4815681"/>
            <a:ext cx="392595" cy="392595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10655181" y="4263172"/>
            <a:ext cx="352565" cy="352565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10286700" y="2709325"/>
            <a:ext cx="392595" cy="392595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10956800" y="10094871"/>
            <a:ext cx="384313" cy="384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1731981" y="3532223"/>
            <a:ext cx="589722" cy="58972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363113" y="2329885"/>
            <a:ext cx="766146" cy="766146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1871285" y="9083535"/>
            <a:ext cx="284921" cy="284921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2121952" y="6303472"/>
            <a:ext cx="556591" cy="556591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135215" y="5158813"/>
            <a:ext cx="384313" cy="384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509766" y="3562753"/>
            <a:ext cx="284921" cy="284921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2728071" y="9672632"/>
            <a:ext cx="606714" cy="606714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8620669" y="9064837"/>
            <a:ext cx="284921" cy="284921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8244598" y="8030400"/>
            <a:ext cx="384313" cy="384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3272357" y="11538655"/>
            <a:ext cx="384313" cy="384313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395765" y="10628245"/>
            <a:ext cx="392595" cy="392595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557646" y="2880106"/>
            <a:ext cx="8916819" cy="1852692"/>
            <a:chOff x="14111925" y="3046602"/>
            <a:chExt cx="8916819" cy="1852692"/>
          </a:xfrm>
        </p:grpSpPr>
        <p:sp>
          <p:nvSpPr>
            <p:cNvPr id="89" name="TextBox 88"/>
            <p:cNvSpPr txBox="1"/>
            <p:nvPr/>
          </p:nvSpPr>
          <p:spPr>
            <a:xfrm>
              <a:off x="20421599" y="3046602"/>
              <a:ext cx="2607145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3600" dirty="0" smtClean="0">
                  <a:solidFill>
                    <a:srgbClr val="00B050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تایید</a:t>
              </a:r>
              <a:endParaRPr lang="fa-IR" sz="3600" dirty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4111925" y="3934927"/>
              <a:ext cx="8916819" cy="964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28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برخی از داده اعتبار و ارزش خود را نشان میدهند</a:t>
              </a:r>
              <a:endParaRPr lang="fa-I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4539136" y="4722378"/>
            <a:ext cx="8916820" cy="1852692"/>
            <a:chOff x="14111925" y="3046602"/>
            <a:chExt cx="8916820" cy="1852692"/>
          </a:xfrm>
        </p:grpSpPr>
        <p:sp>
          <p:nvSpPr>
            <p:cNvPr id="92" name="TextBox 91"/>
            <p:cNvSpPr txBox="1"/>
            <p:nvPr/>
          </p:nvSpPr>
          <p:spPr>
            <a:xfrm>
              <a:off x="19419967" y="3046602"/>
              <a:ext cx="3608778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36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تکذیب</a:t>
              </a:r>
              <a:endParaRPr lang="fa-IR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111925" y="3934927"/>
              <a:ext cx="8916819" cy="964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28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برخی از داده ها ارزش و اعتبار خود را از دست میدهند</a:t>
              </a:r>
              <a:endParaRPr lang="fa-I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4539137" y="6564650"/>
            <a:ext cx="8916819" cy="1852692"/>
            <a:chOff x="14111925" y="3046602"/>
            <a:chExt cx="8916819" cy="1852692"/>
          </a:xfrm>
        </p:grpSpPr>
        <p:sp>
          <p:nvSpPr>
            <p:cNvPr id="102" name="TextBox 101"/>
            <p:cNvSpPr txBox="1"/>
            <p:nvPr/>
          </p:nvSpPr>
          <p:spPr>
            <a:xfrm>
              <a:off x="20421599" y="3046602"/>
              <a:ext cx="2607145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3600" dirty="0" smtClean="0">
                  <a:solidFill>
                    <a:schemeClr val="bg2">
                      <a:lumMod val="50000"/>
                    </a:schemeClr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اصلاح</a:t>
              </a:r>
              <a:endParaRPr lang="fa-IR" sz="3600" dirty="0">
                <a:solidFill>
                  <a:schemeClr val="bg2">
                    <a:lumMod val="5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4111925" y="3934927"/>
              <a:ext cx="8916819" cy="964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28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برخی از داده های ما دقیق تر از گذشته میشوند</a:t>
              </a:r>
              <a:endParaRPr lang="fa-I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4539136" y="8406922"/>
            <a:ext cx="8916820" cy="1852692"/>
            <a:chOff x="14111925" y="3046602"/>
            <a:chExt cx="8916820" cy="1852692"/>
          </a:xfrm>
        </p:grpSpPr>
        <p:sp>
          <p:nvSpPr>
            <p:cNvPr id="106" name="TextBox 105"/>
            <p:cNvSpPr txBox="1"/>
            <p:nvPr/>
          </p:nvSpPr>
          <p:spPr>
            <a:xfrm>
              <a:off x="19784839" y="3046602"/>
              <a:ext cx="3243906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3600" dirty="0" smtClean="0">
                  <a:solidFill>
                    <a:schemeClr val="bg2">
                      <a:lumMod val="90000"/>
                    </a:schemeClr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چشم پوشی</a:t>
              </a:r>
              <a:endParaRPr lang="fa-IR" sz="3600" dirty="0">
                <a:solidFill>
                  <a:schemeClr val="bg2">
                    <a:lumMod val="9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4111925" y="3934927"/>
              <a:ext cx="8916819" cy="964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28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برخی از داده ها را خودمان نادیده میگیریم</a:t>
              </a:r>
              <a:endParaRPr lang="fa-I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</p:grpSp>
      <p:sp>
        <p:nvSpPr>
          <p:cNvPr id="124" name="Oval 123"/>
          <p:cNvSpPr/>
          <p:nvPr/>
        </p:nvSpPr>
        <p:spPr>
          <a:xfrm>
            <a:off x="6927118" y="3917528"/>
            <a:ext cx="392595" cy="392595"/>
          </a:xfrm>
          <a:prstGeom prst="ellipse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10655475" y="4263172"/>
            <a:ext cx="352565" cy="352565"/>
          </a:xfrm>
          <a:prstGeom prst="ellipse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5006858" y="5921644"/>
            <a:ext cx="667994" cy="667994"/>
          </a:xfrm>
          <a:prstGeom prst="ellipse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10423075" y="8823348"/>
            <a:ext cx="643260" cy="643260"/>
          </a:xfrm>
          <a:prstGeom prst="ellipse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7763445" y="9349758"/>
            <a:ext cx="589722" cy="589722"/>
          </a:xfrm>
          <a:prstGeom prst="ellipse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12116936" y="6168886"/>
            <a:ext cx="392595" cy="39259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3363113" y="2335774"/>
            <a:ext cx="766146" cy="76614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4107472" y="8791989"/>
            <a:ext cx="284921" cy="28492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4395765" y="10628245"/>
            <a:ext cx="392595" cy="39259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3016428" y="5727836"/>
            <a:ext cx="284921" cy="28492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5340855" y="8508246"/>
            <a:ext cx="556591" cy="556591"/>
          </a:xfrm>
          <a:prstGeom prst="ellipse">
            <a:avLst/>
          </a:prstGeom>
          <a:solidFill>
            <a:srgbClr val="75BC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7711918" y="6341572"/>
            <a:ext cx="392595" cy="392595"/>
          </a:xfrm>
          <a:prstGeom prst="ellipse">
            <a:avLst/>
          </a:prstGeom>
          <a:solidFill>
            <a:srgbClr val="75BC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5149372" y="4429114"/>
            <a:ext cx="392595" cy="392595"/>
          </a:xfrm>
          <a:prstGeom prst="ellips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7302424" y="4271378"/>
            <a:ext cx="556591" cy="55659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14539137" y="10249196"/>
            <a:ext cx="8916820" cy="1852692"/>
            <a:chOff x="14111925" y="3046602"/>
            <a:chExt cx="8916820" cy="1852692"/>
          </a:xfrm>
        </p:grpSpPr>
        <p:sp>
          <p:nvSpPr>
            <p:cNvPr id="144" name="TextBox 143"/>
            <p:cNvSpPr txBox="1"/>
            <p:nvPr/>
          </p:nvSpPr>
          <p:spPr>
            <a:xfrm>
              <a:off x="19784839" y="3046602"/>
              <a:ext cx="3243906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3600" dirty="0" smtClean="0">
                  <a:solidFill>
                    <a:srgbClr val="00B0F0"/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کشف</a:t>
              </a:r>
              <a:endParaRPr lang="fa-IR" sz="3600" dirty="0">
                <a:solidFill>
                  <a:srgbClr val="00B0F0"/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4111925" y="3934927"/>
              <a:ext cx="8916819" cy="964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28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داده های جدیدی کشف میکنیم</a:t>
              </a:r>
              <a:endParaRPr lang="fa-I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</p:grpSp>
      <p:sp>
        <p:nvSpPr>
          <p:cNvPr id="146" name="Oval 145"/>
          <p:cNvSpPr/>
          <p:nvPr/>
        </p:nvSpPr>
        <p:spPr>
          <a:xfrm>
            <a:off x="6275355" y="5610703"/>
            <a:ext cx="198771" cy="198771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6465857" y="5990507"/>
            <a:ext cx="347806" cy="347806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6792160" y="8772395"/>
            <a:ext cx="277598" cy="277598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8640214" y="9672632"/>
            <a:ext cx="423482" cy="423482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7725099" y="8791989"/>
            <a:ext cx="277598" cy="277598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7379465" y="3481913"/>
            <a:ext cx="567668" cy="567668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6005843" y="10144294"/>
            <a:ext cx="387383" cy="387383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14557646" y="4026695"/>
            <a:ext cx="8916820" cy="2506285"/>
            <a:chOff x="14111925" y="2951352"/>
            <a:chExt cx="8916820" cy="2506285"/>
          </a:xfrm>
        </p:grpSpPr>
        <p:sp>
          <p:nvSpPr>
            <p:cNvPr id="155" name="TextBox 154"/>
            <p:cNvSpPr txBox="1"/>
            <p:nvPr/>
          </p:nvSpPr>
          <p:spPr>
            <a:xfrm>
              <a:off x="15816987" y="2951352"/>
              <a:ext cx="7211758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3600" dirty="0" smtClean="0">
                  <a:solidFill>
                    <a:schemeClr val="bg2">
                      <a:lumMod val="50000"/>
                    </a:schemeClr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آنچه از دانش و دانایی کسب میکنیم</a:t>
              </a:r>
              <a:endParaRPr lang="fa-IR" sz="3600" dirty="0">
                <a:solidFill>
                  <a:schemeClr val="bg2">
                    <a:lumMod val="5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4111925" y="4062383"/>
              <a:ext cx="8916819" cy="13952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/>
              <a:r>
                <a:rPr lang="fa-IR" sz="28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IRANYekan" panose="020B0506030804020204" pitchFamily="34" charset="-78"/>
                  <a:cs typeface="IRANYekan" panose="020B0506030804020204" pitchFamily="34" charset="-78"/>
                </a:rPr>
                <a:t>به ما کمک میکند که داده ها جدیدی پیدا کنیم و درک بهتری از داده های پیشین داشته باشیم</a:t>
              </a:r>
              <a:endParaRPr lang="fa-I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7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2605 -0.04074 " pathEditMode="relative" rAng="0" ptsTypes="AA">
                                      <p:cBhvr>
                                        <p:cTn id="8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7 -2.77778E-6 L -0.03496 0.04908 " pathEditMode="relative" rAng="0" ptsTypes="AA">
                                      <p:cBhvr>
                                        <p:cTn id="8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125E-6 4.44444E-6 L -0.03372 0.0971 " pathEditMode="relative" rAng="0" ptsTypes="AA">
                                      <p:cBhvr>
                                        <p:cTn id="91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" y="4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50"/>
                            </p:stCondLst>
                            <p:childTnLst>
                              <p:par>
                                <p:cTn id="9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125E-6 3.33333E-6 L 0.09961 -0.02489 " pathEditMode="relative" rAng="0" ptsTypes="AA">
                                      <p:cBhvr>
                                        <p:cTn id="9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0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0.01178 -0.06054 " pathEditMode="relative" rAng="0" ptsTypes="AA">
                                      <p:cBhvr>
                                        <p:cTn id="9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250"/>
                            </p:stCondLst>
                            <p:childTnLst>
                              <p:par>
                                <p:cTn id="9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0.01771 -0.07385 " pathEditMode="relative" rAng="0" ptsTypes="AA">
                                      <p:cBhvr>
                                        <p:cTn id="10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36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9583E-6 3.33333E-6 L 0.06107 0.06909 " pathEditMode="relative" rAng="0" ptsTypes="AA">
                                      <p:cBhvr>
                                        <p:cTn id="10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75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4583E-6 -4.25926E-6 L 0.07676 -0.02638 " pathEditMode="relative" rAng="0" ptsTypes="AA">
                                      <p:cBhvr>
                                        <p:cTn id="10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"/>
                            </p:stCondLst>
                            <p:childTnLst>
                              <p:par>
                                <p:cTn id="149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500"/>
                            </p:stCondLst>
                            <p:childTnLst>
                              <p:par>
                                <p:cTn id="161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"/>
                            </p:stCondLst>
                            <p:childTnLst>
                              <p:par>
                                <p:cTn id="173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5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43" grpId="0" animBg="1"/>
      <p:bldP spid="46" grpId="0" animBg="1"/>
      <p:bldP spid="51" grpId="0" animBg="1"/>
      <p:bldP spid="54" grpId="0" animBg="1"/>
      <p:bldP spid="55" grpId="0" animBg="1"/>
      <p:bldP spid="60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6" grpId="0" animBg="1"/>
      <p:bldP spid="78" grpId="0" animBg="1"/>
      <p:bldP spid="80" grpId="0" animBg="1"/>
      <p:bldP spid="82" grpId="0" animBg="1"/>
      <p:bldP spid="84" grpId="0" animBg="1"/>
      <p:bldP spid="86" grpId="0" animBg="1"/>
      <p:bldP spid="124" grpId="0" animBg="1"/>
      <p:bldP spid="126" grpId="0" animBg="1"/>
      <p:bldP spid="127" grpId="0" animBg="1"/>
      <p:bldP spid="129" grpId="0" animBg="1"/>
      <p:bldP spid="130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1" grpId="0" animBg="1"/>
      <p:bldP spid="142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2" grpId="0" animBg="1"/>
      <p:bldP spid="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5536400" y="3165721"/>
            <a:ext cx="5410855" cy="7128434"/>
            <a:chOff x="5622259" y="2872919"/>
            <a:chExt cx="5410855" cy="7128434"/>
          </a:xfrm>
        </p:grpSpPr>
        <p:grpSp>
          <p:nvGrpSpPr>
            <p:cNvPr id="111" name="Group 110"/>
            <p:cNvGrpSpPr/>
            <p:nvPr/>
          </p:nvGrpSpPr>
          <p:grpSpPr>
            <a:xfrm>
              <a:off x="5622259" y="2872919"/>
              <a:ext cx="5410855" cy="7128434"/>
              <a:chOff x="5622259" y="2872919"/>
              <a:chExt cx="5410855" cy="7128434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8199873" y="2887327"/>
                <a:ext cx="685968" cy="780809"/>
              </a:xfrm>
              <a:prstGeom prst="line">
                <a:avLst/>
              </a:prstGeom>
              <a:ln w="7620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8927576" y="3666582"/>
                <a:ext cx="2105538" cy="774062"/>
              </a:xfrm>
              <a:prstGeom prst="line">
                <a:avLst/>
              </a:prstGeom>
              <a:ln w="7620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11011483" y="4439996"/>
                <a:ext cx="21631" cy="5521021"/>
              </a:xfrm>
              <a:prstGeom prst="line">
                <a:avLst/>
              </a:prstGeom>
              <a:ln w="7620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8235097" y="8922284"/>
                <a:ext cx="2758662" cy="1079069"/>
              </a:xfrm>
              <a:prstGeom prst="line">
                <a:avLst/>
              </a:prstGeom>
              <a:ln w="7620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V="1">
                <a:off x="5626892" y="8916448"/>
                <a:ext cx="2608205" cy="970651"/>
              </a:xfrm>
              <a:prstGeom prst="line">
                <a:avLst/>
              </a:prstGeom>
              <a:ln w="7620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V="1">
                <a:off x="5622259" y="4471408"/>
                <a:ext cx="15873" cy="5380085"/>
              </a:xfrm>
              <a:prstGeom prst="line">
                <a:avLst/>
              </a:prstGeom>
              <a:ln w="7620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7543334" y="2872919"/>
                <a:ext cx="684125" cy="842159"/>
              </a:xfrm>
              <a:prstGeom prst="line">
                <a:avLst/>
              </a:prstGeom>
              <a:ln w="7620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flipV="1">
              <a:off x="5663829" y="3695786"/>
              <a:ext cx="1920387" cy="834350"/>
            </a:xfrm>
            <a:prstGeom prst="line">
              <a:avLst/>
            </a:prstGeom>
            <a:ln w="76200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  <a:effec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1" name="Oval 40"/>
          <p:cNvSpPr/>
          <p:nvPr/>
        </p:nvSpPr>
        <p:spPr>
          <a:xfrm>
            <a:off x="8001815" y="2526182"/>
            <a:ext cx="766146" cy="76614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6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49372" y="4429114"/>
            <a:ext cx="392595" cy="3925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362248" y="5150771"/>
            <a:ext cx="384313" cy="38431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68590" y="9965646"/>
            <a:ext cx="589722" cy="58972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367933" y="5091724"/>
            <a:ext cx="284921" cy="2849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507014" y="4668771"/>
            <a:ext cx="766146" cy="76614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302424" y="4271378"/>
            <a:ext cx="556591" cy="55659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927118" y="3917528"/>
            <a:ext cx="392595" cy="3925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434446" y="7362291"/>
            <a:ext cx="384313" cy="38431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763445" y="9349758"/>
            <a:ext cx="589722" cy="58972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0095403" y="9964275"/>
            <a:ext cx="284921" cy="2849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021180" y="5921644"/>
            <a:ext cx="667994" cy="66799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107472" y="8791989"/>
            <a:ext cx="284921" cy="2849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340855" y="8508246"/>
            <a:ext cx="556591" cy="55659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711918" y="6342681"/>
            <a:ext cx="392595" cy="3925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72981" y="9733216"/>
            <a:ext cx="284921" cy="2849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799982" y="3768781"/>
            <a:ext cx="384313" cy="38431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0452893" y="6448004"/>
            <a:ext cx="589722" cy="58972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017754" y="5727836"/>
            <a:ext cx="284921" cy="2849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795956" y="8002928"/>
            <a:ext cx="384313" cy="38431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0541392" y="5451675"/>
            <a:ext cx="659234" cy="65923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0423075" y="8823348"/>
            <a:ext cx="643260" cy="6432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8967693" y="7347501"/>
            <a:ext cx="556591" cy="55659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12116936" y="6168886"/>
            <a:ext cx="392595" cy="3925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2989732" y="9716329"/>
            <a:ext cx="284921" cy="2849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744217" y="2177902"/>
            <a:ext cx="284921" cy="2849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9321099" y="9964275"/>
            <a:ext cx="384313" cy="38431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5108244" y="7279399"/>
            <a:ext cx="766146" cy="76614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11952940" y="8396917"/>
            <a:ext cx="556591" cy="55659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10655181" y="4263172"/>
            <a:ext cx="352565" cy="35256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9477777" y="4026173"/>
            <a:ext cx="392595" cy="3925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10956800" y="10094871"/>
            <a:ext cx="384313" cy="38431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1731981" y="3532223"/>
            <a:ext cx="589722" cy="58972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363113" y="2329885"/>
            <a:ext cx="766146" cy="76614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2121952" y="6303472"/>
            <a:ext cx="556591" cy="55659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509766" y="3562753"/>
            <a:ext cx="284921" cy="2849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8620669" y="9064837"/>
            <a:ext cx="284921" cy="2849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7968854" y="7245306"/>
            <a:ext cx="384313" cy="38431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3272357" y="11538655"/>
            <a:ext cx="384313" cy="38431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395765" y="10628245"/>
            <a:ext cx="392595" cy="3925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4557646" y="3485400"/>
            <a:ext cx="8916819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3600" dirty="0" smtClean="0">
                <a:solidFill>
                  <a:schemeClr val="tx2">
                    <a:lumMod val="75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با استفاده از داده های بدست آمده، الگوی جدیدی ترسیم میکنیم.</a:t>
            </a:r>
            <a:endParaRPr lang="fa-IR" sz="3600" dirty="0">
              <a:solidFill>
                <a:schemeClr val="tx2">
                  <a:lumMod val="75000"/>
                </a:schemeClr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927118" y="3917528"/>
            <a:ext cx="392595" cy="3925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10655475" y="4263172"/>
            <a:ext cx="352565" cy="35256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5006858" y="5921644"/>
            <a:ext cx="667994" cy="66799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10423075" y="8823348"/>
            <a:ext cx="643260" cy="6432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7763445" y="9349758"/>
            <a:ext cx="589722" cy="58972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12116936" y="6168886"/>
            <a:ext cx="392595" cy="3925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3363113" y="2335774"/>
            <a:ext cx="766146" cy="76614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4107472" y="8791989"/>
            <a:ext cx="284921" cy="2849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4395765" y="10628245"/>
            <a:ext cx="392595" cy="3925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3016428" y="5727836"/>
            <a:ext cx="284921" cy="2849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5340855" y="8508246"/>
            <a:ext cx="556591" cy="55659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7711918" y="6341572"/>
            <a:ext cx="392595" cy="3925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5149372" y="4429114"/>
            <a:ext cx="392595" cy="3925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7302424" y="4271378"/>
            <a:ext cx="556591" cy="55659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6275355" y="5610703"/>
            <a:ext cx="198771" cy="1987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6465857" y="5990507"/>
            <a:ext cx="347806" cy="34780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6792160" y="8772395"/>
            <a:ext cx="277598" cy="2775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8640214" y="9672632"/>
            <a:ext cx="423482" cy="42348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7725099" y="8791989"/>
            <a:ext cx="277598" cy="2775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7379465" y="3481913"/>
            <a:ext cx="567668" cy="56766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6005843" y="10144294"/>
            <a:ext cx="387383" cy="38738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191126" y="2980944"/>
            <a:ext cx="6205307" cy="7740741"/>
          </a:xfrm>
          <a:custGeom>
            <a:avLst/>
            <a:gdLst>
              <a:gd name="connsiteX0" fmla="*/ 3001898 w 6205307"/>
              <a:gd name="connsiteY0" fmla="*/ 0 h 7740741"/>
              <a:gd name="connsiteX1" fmla="*/ 2361818 w 6205307"/>
              <a:gd name="connsiteY1" fmla="*/ 914400 h 7740741"/>
              <a:gd name="connsiteX2" fmla="*/ 331850 w 6205307"/>
              <a:gd name="connsiteY2" fmla="*/ 1847088 h 7740741"/>
              <a:gd name="connsiteX3" fmla="*/ 240410 w 6205307"/>
              <a:gd name="connsiteY3" fmla="*/ 7351776 h 7740741"/>
              <a:gd name="connsiteX4" fmla="*/ 2691002 w 6205307"/>
              <a:gd name="connsiteY4" fmla="*/ 3602736 h 7740741"/>
              <a:gd name="connsiteX5" fmla="*/ 1319402 w 6205307"/>
              <a:gd name="connsiteY5" fmla="*/ 7315200 h 7740741"/>
              <a:gd name="connsiteX6" fmla="*/ 3239642 w 6205307"/>
              <a:gd name="connsiteY6" fmla="*/ 6693408 h 7740741"/>
              <a:gd name="connsiteX7" fmla="*/ 6055994 w 6205307"/>
              <a:gd name="connsiteY7" fmla="*/ 7479792 h 7740741"/>
              <a:gd name="connsiteX8" fmla="*/ 5818250 w 6205307"/>
              <a:gd name="connsiteY8" fmla="*/ 1389888 h 7740741"/>
              <a:gd name="connsiteX9" fmla="*/ 5836538 w 6205307"/>
              <a:gd name="connsiteY9" fmla="*/ 1883664 h 7740741"/>
              <a:gd name="connsiteX10" fmla="*/ 5781674 w 6205307"/>
              <a:gd name="connsiteY10" fmla="*/ 1152144 h 7740741"/>
              <a:gd name="connsiteX11" fmla="*/ 5562218 w 6205307"/>
              <a:gd name="connsiteY11" fmla="*/ 1389888 h 774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05307" h="7740741">
                <a:moveTo>
                  <a:pt x="3001898" y="0"/>
                </a:moveTo>
                <a:cubicBezTo>
                  <a:pt x="2904362" y="303276"/>
                  <a:pt x="2806826" y="606552"/>
                  <a:pt x="2361818" y="914400"/>
                </a:cubicBezTo>
                <a:cubicBezTo>
                  <a:pt x="1916810" y="1222248"/>
                  <a:pt x="685418" y="774192"/>
                  <a:pt x="331850" y="1847088"/>
                </a:cubicBezTo>
                <a:cubicBezTo>
                  <a:pt x="-21718" y="2919984"/>
                  <a:pt x="-152782" y="7059168"/>
                  <a:pt x="240410" y="7351776"/>
                </a:cubicBezTo>
                <a:cubicBezTo>
                  <a:pt x="633602" y="7644384"/>
                  <a:pt x="2511170" y="3608832"/>
                  <a:pt x="2691002" y="3602736"/>
                </a:cubicBezTo>
                <a:cubicBezTo>
                  <a:pt x="2870834" y="3596640"/>
                  <a:pt x="1227962" y="6800088"/>
                  <a:pt x="1319402" y="7315200"/>
                </a:cubicBezTo>
                <a:cubicBezTo>
                  <a:pt x="1410842" y="7830312"/>
                  <a:pt x="2450210" y="6665976"/>
                  <a:pt x="3239642" y="6693408"/>
                </a:cubicBezTo>
                <a:cubicBezTo>
                  <a:pt x="4029074" y="6720840"/>
                  <a:pt x="5626226" y="8363712"/>
                  <a:pt x="6055994" y="7479792"/>
                </a:cubicBezTo>
                <a:cubicBezTo>
                  <a:pt x="6485762" y="6595872"/>
                  <a:pt x="5854826" y="2322576"/>
                  <a:pt x="5818250" y="1389888"/>
                </a:cubicBezTo>
                <a:cubicBezTo>
                  <a:pt x="5781674" y="457200"/>
                  <a:pt x="5842634" y="1923288"/>
                  <a:pt x="5836538" y="1883664"/>
                </a:cubicBezTo>
                <a:cubicBezTo>
                  <a:pt x="5830442" y="1844040"/>
                  <a:pt x="5781674" y="1152144"/>
                  <a:pt x="5781674" y="1152144"/>
                </a:cubicBezTo>
                <a:cubicBezTo>
                  <a:pt x="5735954" y="1069848"/>
                  <a:pt x="5649086" y="1229868"/>
                  <a:pt x="5562218" y="1389888"/>
                </a:cubicBezTo>
              </a:path>
            </a:pathLst>
          </a:cu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436973" y="3138009"/>
            <a:ext cx="5857103" cy="7142813"/>
            <a:chOff x="5436973" y="3138009"/>
            <a:chExt cx="5857103" cy="7142813"/>
          </a:xfrm>
          <a:effectLst/>
        </p:grpSpPr>
        <p:sp>
          <p:nvSpPr>
            <p:cNvPr id="10" name="Freeform 9"/>
            <p:cNvSpPr/>
            <p:nvPr/>
          </p:nvSpPr>
          <p:spPr>
            <a:xfrm>
              <a:off x="5436973" y="3138009"/>
              <a:ext cx="5857103" cy="7142813"/>
            </a:xfrm>
            <a:custGeom>
              <a:avLst/>
              <a:gdLst>
                <a:gd name="connsiteX0" fmla="*/ 2743200 w 5857103"/>
                <a:gd name="connsiteY0" fmla="*/ 607 h 7142813"/>
                <a:gd name="connsiteX1" fmla="*/ 2669059 w 5857103"/>
                <a:gd name="connsiteY1" fmla="*/ 124175 h 7142813"/>
                <a:gd name="connsiteX2" fmla="*/ 2644346 w 5857103"/>
                <a:gd name="connsiteY2" fmla="*/ 198315 h 7142813"/>
                <a:gd name="connsiteX3" fmla="*/ 2496065 w 5857103"/>
                <a:gd name="connsiteY3" fmla="*/ 371310 h 7142813"/>
                <a:gd name="connsiteX4" fmla="*/ 2446638 w 5857103"/>
                <a:gd name="connsiteY4" fmla="*/ 445450 h 7142813"/>
                <a:gd name="connsiteX5" fmla="*/ 2372497 w 5857103"/>
                <a:gd name="connsiteY5" fmla="*/ 569018 h 7142813"/>
                <a:gd name="connsiteX6" fmla="*/ 2248930 w 5857103"/>
                <a:gd name="connsiteY6" fmla="*/ 667872 h 7142813"/>
                <a:gd name="connsiteX7" fmla="*/ 2199503 w 5857103"/>
                <a:gd name="connsiteY7" fmla="*/ 742013 h 7142813"/>
                <a:gd name="connsiteX8" fmla="*/ 2125362 w 5857103"/>
                <a:gd name="connsiteY8" fmla="*/ 791440 h 7142813"/>
                <a:gd name="connsiteX9" fmla="*/ 1977081 w 5857103"/>
                <a:gd name="connsiteY9" fmla="*/ 915007 h 7142813"/>
                <a:gd name="connsiteX10" fmla="*/ 1878227 w 5857103"/>
                <a:gd name="connsiteY10" fmla="*/ 989148 h 7142813"/>
                <a:gd name="connsiteX11" fmla="*/ 1729946 w 5857103"/>
                <a:gd name="connsiteY11" fmla="*/ 1038575 h 7142813"/>
                <a:gd name="connsiteX12" fmla="*/ 1532238 w 5857103"/>
                <a:gd name="connsiteY12" fmla="*/ 1137429 h 7142813"/>
                <a:gd name="connsiteX13" fmla="*/ 1458097 w 5857103"/>
                <a:gd name="connsiteY13" fmla="*/ 1162142 h 7142813"/>
                <a:gd name="connsiteX14" fmla="*/ 1359243 w 5857103"/>
                <a:gd name="connsiteY14" fmla="*/ 1211569 h 7142813"/>
                <a:gd name="connsiteX15" fmla="*/ 1260389 w 5857103"/>
                <a:gd name="connsiteY15" fmla="*/ 1236283 h 7142813"/>
                <a:gd name="connsiteX16" fmla="*/ 1062681 w 5857103"/>
                <a:gd name="connsiteY16" fmla="*/ 1285710 h 7142813"/>
                <a:gd name="connsiteX17" fmla="*/ 840259 w 5857103"/>
                <a:gd name="connsiteY17" fmla="*/ 1359850 h 7142813"/>
                <a:gd name="connsiteX18" fmla="*/ 766119 w 5857103"/>
                <a:gd name="connsiteY18" fmla="*/ 1409277 h 7142813"/>
                <a:gd name="connsiteX19" fmla="*/ 642551 w 5857103"/>
                <a:gd name="connsiteY19" fmla="*/ 1433991 h 7142813"/>
                <a:gd name="connsiteX20" fmla="*/ 494270 w 5857103"/>
                <a:gd name="connsiteY20" fmla="*/ 1508132 h 7142813"/>
                <a:gd name="connsiteX21" fmla="*/ 420130 w 5857103"/>
                <a:gd name="connsiteY21" fmla="*/ 1557559 h 7142813"/>
                <a:gd name="connsiteX22" fmla="*/ 247135 w 5857103"/>
                <a:gd name="connsiteY22" fmla="*/ 1681126 h 7142813"/>
                <a:gd name="connsiteX23" fmla="*/ 222422 w 5857103"/>
                <a:gd name="connsiteY23" fmla="*/ 1755267 h 7142813"/>
                <a:gd name="connsiteX24" fmla="*/ 172995 w 5857103"/>
                <a:gd name="connsiteY24" fmla="*/ 1854121 h 7142813"/>
                <a:gd name="connsiteX25" fmla="*/ 123568 w 5857103"/>
                <a:gd name="connsiteY25" fmla="*/ 2076542 h 7142813"/>
                <a:gd name="connsiteX26" fmla="*/ 148281 w 5857103"/>
                <a:gd name="connsiteY26" fmla="*/ 2249537 h 7142813"/>
                <a:gd name="connsiteX27" fmla="*/ 98854 w 5857103"/>
                <a:gd name="connsiteY27" fmla="*/ 2793234 h 7142813"/>
                <a:gd name="connsiteX28" fmla="*/ 74141 w 5857103"/>
                <a:gd name="connsiteY28" fmla="*/ 4325472 h 7142813"/>
                <a:gd name="connsiteX29" fmla="*/ 49427 w 5857103"/>
                <a:gd name="connsiteY29" fmla="*/ 4547894 h 7142813"/>
                <a:gd name="connsiteX30" fmla="*/ 24713 w 5857103"/>
                <a:gd name="connsiteY30" fmla="*/ 4795029 h 7142813"/>
                <a:gd name="connsiteX31" fmla="*/ 49427 w 5857103"/>
                <a:gd name="connsiteY31" fmla="*/ 5635288 h 7142813"/>
                <a:gd name="connsiteX32" fmla="*/ 74141 w 5857103"/>
                <a:gd name="connsiteY32" fmla="*/ 5709429 h 7142813"/>
                <a:gd name="connsiteX33" fmla="*/ 49427 w 5857103"/>
                <a:gd name="connsiteY33" fmla="*/ 5931850 h 7142813"/>
                <a:gd name="connsiteX34" fmla="*/ 0 w 5857103"/>
                <a:gd name="connsiteY34" fmla="*/ 6277840 h 7142813"/>
                <a:gd name="connsiteX35" fmla="*/ 49427 w 5857103"/>
                <a:gd name="connsiteY35" fmla="*/ 6524975 h 7142813"/>
                <a:gd name="connsiteX36" fmla="*/ 74141 w 5857103"/>
                <a:gd name="connsiteY36" fmla="*/ 6648542 h 7142813"/>
                <a:gd name="connsiteX37" fmla="*/ 98854 w 5857103"/>
                <a:gd name="connsiteY37" fmla="*/ 6722683 h 7142813"/>
                <a:gd name="connsiteX38" fmla="*/ 123568 w 5857103"/>
                <a:gd name="connsiteY38" fmla="*/ 7043959 h 7142813"/>
                <a:gd name="connsiteX39" fmla="*/ 395416 w 5857103"/>
                <a:gd name="connsiteY39" fmla="*/ 7019245 h 7142813"/>
                <a:gd name="connsiteX40" fmla="*/ 741405 w 5857103"/>
                <a:gd name="connsiteY40" fmla="*/ 6945105 h 7142813"/>
                <a:gd name="connsiteX41" fmla="*/ 840259 w 5857103"/>
                <a:gd name="connsiteY41" fmla="*/ 6895677 h 7142813"/>
                <a:gd name="connsiteX42" fmla="*/ 914400 w 5857103"/>
                <a:gd name="connsiteY42" fmla="*/ 6870964 h 7142813"/>
                <a:gd name="connsiteX43" fmla="*/ 1062681 w 5857103"/>
                <a:gd name="connsiteY43" fmla="*/ 6772110 h 7142813"/>
                <a:gd name="connsiteX44" fmla="*/ 1136822 w 5857103"/>
                <a:gd name="connsiteY44" fmla="*/ 6722683 h 7142813"/>
                <a:gd name="connsiteX45" fmla="*/ 1285103 w 5857103"/>
                <a:gd name="connsiteY45" fmla="*/ 6475548 h 7142813"/>
                <a:gd name="connsiteX46" fmla="*/ 1334530 w 5857103"/>
                <a:gd name="connsiteY46" fmla="*/ 6401407 h 7142813"/>
                <a:gd name="connsiteX47" fmla="*/ 1359243 w 5857103"/>
                <a:gd name="connsiteY47" fmla="*/ 6302553 h 7142813"/>
                <a:gd name="connsiteX48" fmla="*/ 1408670 w 5857103"/>
                <a:gd name="connsiteY48" fmla="*/ 6154272 h 7142813"/>
                <a:gd name="connsiteX49" fmla="*/ 1482811 w 5857103"/>
                <a:gd name="connsiteY49" fmla="*/ 5882423 h 7142813"/>
                <a:gd name="connsiteX50" fmla="*/ 1482811 w 5857103"/>
                <a:gd name="connsiteY50" fmla="*/ 5882423 h 7142813"/>
                <a:gd name="connsiteX51" fmla="*/ 1507524 w 5857103"/>
                <a:gd name="connsiteY51" fmla="*/ 5783569 h 7142813"/>
                <a:gd name="connsiteX52" fmla="*/ 1556951 w 5857103"/>
                <a:gd name="connsiteY52" fmla="*/ 5684715 h 7142813"/>
                <a:gd name="connsiteX53" fmla="*/ 1581665 w 5857103"/>
                <a:gd name="connsiteY53" fmla="*/ 5610575 h 7142813"/>
                <a:gd name="connsiteX54" fmla="*/ 1631092 w 5857103"/>
                <a:gd name="connsiteY54" fmla="*/ 5511721 h 7142813"/>
                <a:gd name="connsiteX55" fmla="*/ 1655805 w 5857103"/>
                <a:gd name="connsiteY55" fmla="*/ 5437580 h 7142813"/>
                <a:gd name="connsiteX56" fmla="*/ 1729946 w 5857103"/>
                <a:gd name="connsiteY56" fmla="*/ 5289299 h 7142813"/>
                <a:gd name="connsiteX57" fmla="*/ 1754659 w 5857103"/>
                <a:gd name="connsiteY57" fmla="*/ 5215159 h 7142813"/>
                <a:gd name="connsiteX58" fmla="*/ 1853513 w 5857103"/>
                <a:gd name="connsiteY58" fmla="*/ 5116305 h 7142813"/>
                <a:gd name="connsiteX59" fmla="*/ 1902941 w 5857103"/>
                <a:gd name="connsiteY59" fmla="*/ 4893883 h 7142813"/>
                <a:gd name="connsiteX60" fmla="*/ 1927654 w 5857103"/>
                <a:gd name="connsiteY60" fmla="*/ 4819742 h 7142813"/>
                <a:gd name="connsiteX61" fmla="*/ 1952368 w 5857103"/>
                <a:gd name="connsiteY61" fmla="*/ 4696175 h 7142813"/>
                <a:gd name="connsiteX62" fmla="*/ 2001795 w 5857103"/>
                <a:gd name="connsiteY62" fmla="*/ 4547894 h 7142813"/>
                <a:gd name="connsiteX63" fmla="*/ 2026508 w 5857103"/>
                <a:gd name="connsiteY63" fmla="*/ 4399613 h 7142813"/>
                <a:gd name="connsiteX64" fmla="*/ 2051222 w 5857103"/>
                <a:gd name="connsiteY64" fmla="*/ 4251332 h 7142813"/>
                <a:gd name="connsiteX65" fmla="*/ 2100649 w 5857103"/>
                <a:gd name="connsiteY65" fmla="*/ 4004196 h 7142813"/>
                <a:gd name="connsiteX66" fmla="*/ 2174789 w 5857103"/>
                <a:gd name="connsiteY66" fmla="*/ 3905342 h 7142813"/>
                <a:gd name="connsiteX67" fmla="*/ 2224216 w 5857103"/>
                <a:gd name="connsiteY67" fmla="*/ 3831202 h 7142813"/>
                <a:gd name="connsiteX68" fmla="*/ 2323070 w 5857103"/>
                <a:gd name="connsiteY68" fmla="*/ 3658207 h 7142813"/>
                <a:gd name="connsiteX69" fmla="*/ 2421924 w 5857103"/>
                <a:gd name="connsiteY69" fmla="*/ 3509926 h 7142813"/>
                <a:gd name="connsiteX70" fmla="*/ 2520778 w 5857103"/>
                <a:gd name="connsiteY70" fmla="*/ 3312218 h 7142813"/>
                <a:gd name="connsiteX71" fmla="*/ 2545492 w 5857103"/>
                <a:gd name="connsiteY71" fmla="*/ 3534640 h 7142813"/>
                <a:gd name="connsiteX72" fmla="*/ 2570205 w 5857103"/>
                <a:gd name="connsiteY72" fmla="*/ 3707634 h 7142813"/>
                <a:gd name="connsiteX73" fmla="*/ 2545492 w 5857103"/>
                <a:gd name="connsiteY73" fmla="*/ 4572607 h 7142813"/>
                <a:gd name="connsiteX74" fmla="*/ 2496065 w 5857103"/>
                <a:gd name="connsiteY74" fmla="*/ 4720888 h 7142813"/>
                <a:gd name="connsiteX75" fmla="*/ 2471351 w 5857103"/>
                <a:gd name="connsiteY75" fmla="*/ 4795029 h 7142813"/>
                <a:gd name="connsiteX76" fmla="*/ 2446638 w 5857103"/>
                <a:gd name="connsiteY76" fmla="*/ 4943310 h 7142813"/>
                <a:gd name="connsiteX77" fmla="*/ 2421924 w 5857103"/>
                <a:gd name="connsiteY77" fmla="*/ 5017450 h 7142813"/>
                <a:gd name="connsiteX78" fmla="*/ 2397211 w 5857103"/>
                <a:gd name="connsiteY78" fmla="*/ 5141018 h 7142813"/>
                <a:gd name="connsiteX79" fmla="*/ 2347784 w 5857103"/>
                <a:gd name="connsiteY79" fmla="*/ 5314013 h 7142813"/>
                <a:gd name="connsiteX80" fmla="*/ 2323070 w 5857103"/>
                <a:gd name="connsiteY80" fmla="*/ 5487007 h 7142813"/>
                <a:gd name="connsiteX81" fmla="*/ 2298357 w 5857103"/>
                <a:gd name="connsiteY81" fmla="*/ 5585861 h 7142813"/>
                <a:gd name="connsiteX82" fmla="*/ 2273643 w 5857103"/>
                <a:gd name="connsiteY82" fmla="*/ 5734142 h 7142813"/>
                <a:gd name="connsiteX83" fmla="*/ 2199503 w 5857103"/>
                <a:gd name="connsiteY83" fmla="*/ 6104845 h 7142813"/>
                <a:gd name="connsiteX84" fmla="*/ 2125362 w 5857103"/>
                <a:gd name="connsiteY84" fmla="*/ 6228413 h 7142813"/>
                <a:gd name="connsiteX85" fmla="*/ 1977081 w 5857103"/>
                <a:gd name="connsiteY85" fmla="*/ 6450834 h 7142813"/>
                <a:gd name="connsiteX86" fmla="*/ 1878227 w 5857103"/>
                <a:gd name="connsiteY86" fmla="*/ 6599115 h 7142813"/>
                <a:gd name="connsiteX87" fmla="*/ 1828800 w 5857103"/>
                <a:gd name="connsiteY87" fmla="*/ 6673256 h 7142813"/>
                <a:gd name="connsiteX88" fmla="*/ 1705232 w 5857103"/>
                <a:gd name="connsiteY88" fmla="*/ 6920391 h 7142813"/>
                <a:gd name="connsiteX89" fmla="*/ 1655805 w 5857103"/>
                <a:gd name="connsiteY89" fmla="*/ 6994532 h 7142813"/>
                <a:gd name="connsiteX90" fmla="*/ 2372497 w 5857103"/>
                <a:gd name="connsiteY90" fmla="*/ 6945105 h 7142813"/>
                <a:gd name="connsiteX91" fmla="*/ 2545492 w 5857103"/>
                <a:gd name="connsiteY91" fmla="*/ 6920391 h 7142813"/>
                <a:gd name="connsiteX92" fmla="*/ 2743200 w 5857103"/>
                <a:gd name="connsiteY92" fmla="*/ 6870964 h 7142813"/>
                <a:gd name="connsiteX93" fmla="*/ 3410465 w 5857103"/>
                <a:gd name="connsiteY93" fmla="*/ 6945105 h 7142813"/>
                <a:gd name="connsiteX94" fmla="*/ 3707027 w 5857103"/>
                <a:gd name="connsiteY94" fmla="*/ 7043959 h 7142813"/>
                <a:gd name="connsiteX95" fmla="*/ 3781168 w 5857103"/>
                <a:gd name="connsiteY95" fmla="*/ 7068672 h 7142813"/>
                <a:gd name="connsiteX96" fmla="*/ 3904735 w 5857103"/>
                <a:gd name="connsiteY96" fmla="*/ 7093386 h 7142813"/>
                <a:gd name="connsiteX97" fmla="*/ 3978876 w 5857103"/>
                <a:gd name="connsiteY97" fmla="*/ 7118099 h 7142813"/>
                <a:gd name="connsiteX98" fmla="*/ 4102443 w 5857103"/>
                <a:gd name="connsiteY98" fmla="*/ 7142813 h 7142813"/>
                <a:gd name="connsiteX99" fmla="*/ 4423719 w 5857103"/>
                <a:gd name="connsiteY99" fmla="*/ 7118099 h 7142813"/>
                <a:gd name="connsiteX100" fmla="*/ 4497859 w 5857103"/>
                <a:gd name="connsiteY100" fmla="*/ 7093386 h 7142813"/>
                <a:gd name="connsiteX101" fmla="*/ 5239265 w 5857103"/>
                <a:gd name="connsiteY101" fmla="*/ 7118099 h 7142813"/>
                <a:gd name="connsiteX102" fmla="*/ 5486400 w 5857103"/>
                <a:gd name="connsiteY102" fmla="*/ 7093386 h 7142813"/>
                <a:gd name="connsiteX103" fmla="*/ 5511113 w 5857103"/>
                <a:gd name="connsiteY103" fmla="*/ 7019245 h 7142813"/>
                <a:gd name="connsiteX104" fmla="*/ 5560541 w 5857103"/>
                <a:gd name="connsiteY104" fmla="*/ 6203699 h 7142813"/>
                <a:gd name="connsiteX105" fmla="*/ 5634681 w 5857103"/>
                <a:gd name="connsiteY105" fmla="*/ 5709429 h 7142813"/>
                <a:gd name="connsiteX106" fmla="*/ 5708822 w 5857103"/>
                <a:gd name="connsiteY106" fmla="*/ 5388153 h 7142813"/>
                <a:gd name="connsiteX107" fmla="*/ 5733535 w 5857103"/>
                <a:gd name="connsiteY107" fmla="*/ 5289299 h 7142813"/>
                <a:gd name="connsiteX108" fmla="*/ 5782962 w 5857103"/>
                <a:gd name="connsiteY108" fmla="*/ 5215159 h 7142813"/>
                <a:gd name="connsiteX109" fmla="*/ 5807676 w 5857103"/>
                <a:gd name="connsiteY109" fmla="*/ 5141018 h 7142813"/>
                <a:gd name="connsiteX110" fmla="*/ 5857103 w 5857103"/>
                <a:gd name="connsiteY110" fmla="*/ 5017450 h 7142813"/>
                <a:gd name="connsiteX111" fmla="*/ 5832389 w 5857103"/>
                <a:gd name="connsiteY111" fmla="*/ 4004196 h 7142813"/>
                <a:gd name="connsiteX112" fmla="*/ 5782962 w 5857103"/>
                <a:gd name="connsiteY112" fmla="*/ 3485213 h 7142813"/>
                <a:gd name="connsiteX113" fmla="*/ 5758249 w 5857103"/>
                <a:gd name="connsiteY113" fmla="*/ 1878834 h 7142813"/>
                <a:gd name="connsiteX114" fmla="*/ 5708822 w 5857103"/>
                <a:gd name="connsiteY114" fmla="*/ 1804694 h 7142813"/>
                <a:gd name="connsiteX115" fmla="*/ 5609968 w 5857103"/>
                <a:gd name="connsiteY115" fmla="*/ 1582272 h 7142813"/>
                <a:gd name="connsiteX116" fmla="*/ 5560541 w 5857103"/>
                <a:gd name="connsiteY116" fmla="*/ 1508132 h 7142813"/>
                <a:gd name="connsiteX117" fmla="*/ 5387546 w 5857103"/>
                <a:gd name="connsiteY117" fmla="*/ 1483418 h 7142813"/>
                <a:gd name="connsiteX118" fmla="*/ 4992130 w 5857103"/>
                <a:gd name="connsiteY118" fmla="*/ 1433991 h 7142813"/>
                <a:gd name="connsiteX119" fmla="*/ 4868562 w 5857103"/>
                <a:gd name="connsiteY119" fmla="*/ 1384564 h 7142813"/>
                <a:gd name="connsiteX120" fmla="*/ 4497859 w 5857103"/>
                <a:gd name="connsiteY120" fmla="*/ 1335137 h 7142813"/>
                <a:gd name="connsiteX121" fmla="*/ 4423719 w 5857103"/>
                <a:gd name="connsiteY121" fmla="*/ 1310423 h 7142813"/>
                <a:gd name="connsiteX122" fmla="*/ 4275438 w 5857103"/>
                <a:gd name="connsiteY122" fmla="*/ 1211569 h 7142813"/>
                <a:gd name="connsiteX123" fmla="*/ 4201297 w 5857103"/>
                <a:gd name="connsiteY123" fmla="*/ 1186856 h 7142813"/>
                <a:gd name="connsiteX124" fmla="*/ 4127157 w 5857103"/>
                <a:gd name="connsiteY124" fmla="*/ 1137429 h 7142813"/>
                <a:gd name="connsiteX125" fmla="*/ 4028303 w 5857103"/>
                <a:gd name="connsiteY125" fmla="*/ 1112715 h 7142813"/>
                <a:gd name="connsiteX126" fmla="*/ 3830595 w 5857103"/>
                <a:gd name="connsiteY126" fmla="*/ 964434 h 7142813"/>
                <a:gd name="connsiteX127" fmla="*/ 3731741 w 5857103"/>
                <a:gd name="connsiteY127" fmla="*/ 865580 h 7142813"/>
                <a:gd name="connsiteX128" fmla="*/ 3632886 w 5857103"/>
                <a:gd name="connsiteY128" fmla="*/ 766726 h 7142813"/>
                <a:gd name="connsiteX129" fmla="*/ 3534032 w 5857103"/>
                <a:gd name="connsiteY129" fmla="*/ 692586 h 7142813"/>
                <a:gd name="connsiteX130" fmla="*/ 3385751 w 5857103"/>
                <a:gd name="connsiteY130" fmla="*/ 470164 h 7142813"/>
                <a:gd name="connsiteX131" fmla="*/ 3336324 w 5857103"/>
                <a:gd name="connsiteY131" fmla="*/ 396023 h 7142813"/>
                <a:gd name="connsiteX132" fmla="*/ 3163330 w 5857103"/>
                <a:gd name="connsiteY132" fmla="*/ 272456 h 7142813"/>
                <a:gd name="connsiteX133" fmla="*/ 3089189 w 5857103"/>
                <a:gd name="connsiteY133" fmla="*/ 198315 h 7142813"/>
                <a:gd name="connsiteX134" fmla="*/ 2842054 w 5857103"/>
                <a:gd name="connsiteY134" fmla="*/ 99461 h 7142813"/>
                <a:gd name="connsiteX135" fmla="*/ 2743200 w 5857103"/>
                <a:gd name="connsiteY135" fmla="*/ 607 h 71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5857103" h="7142813">
                  <a:moveTo>
                    <a:pt x="2743200" y="607"/>
                  </a:moveTo>
                  <a:cubicBezTo>
                    <a:pt x="2714368" y="4726"/>
                    <a:pt x="2690541" y="81212"/>
                    <a:pt x="2669059" y="124175"/>
                  </a:cubicBezTo>
                  <a:cubicBezTo>
                    <a:pt x="2657409" y="147475"/>
                    <a:pt x="2657270" y="175697"/>
                    <a:pt x="2644346" y="198315"/>
                  </a:cubicBezTo>
                  <a:cubicBezTo>
                    <a:pt x="2577038" y="316104"/>
                    <a:pt x="2575739" y="275701"/>
                    <a:pt x="2496065" y="371310"/>
                  </a:cubicBezTo>
                  <a:cubicBezTo>
                    <a:pt x="2477050" y="394128"/>
                    <a:pt x="2462380" y="420263"/>
                    <a:pt x="2446638" y="445450"/>
                  </a:cubicBezTo>
                  <a:cubicBezTo>
                    <a:pt x="2421180" y="486183"/>
                    <a:pt x="2404409" y="533116"/>
                    <a:pt x="2372497" y="569018"/>
                  </a:cubicBezTo>
                  <a:cubicBezTo>
                    <a:pt x="2337453" y="608442"/>
                    <a:pt x="2286228" y="630574"/>
                    <a:pt x="2248930" y="667872"/>
                  </a:cubicBezTo>
                  <a:cubicBezTo>
                    <a:pt x="2227928" y="688875"/>
                    <a:pt x="2220506" y="721010"/>
                    <a:pt x="2199503" y="742013"/>
                  </a:cubicBezTo>
                  <a:cubicBezTo>
                    <a:pt x="2178500" y="763016"/>
                    <a:pt x="2148180" y="772425"/>
                    <a:pt x="2125362" y="791440"/>
                  </a:cubicBezTo>
                  <a:cubicBezTo>
                    <a:pt x="1848422" y="1022222"/>
                    <a:pt x="2234802" y="730920"/>
                    <a:pt x="1977081" y="915007"/>
                  </a:cubicBezTo>
                  <a:cubicBezTo>
                    <a:pt x="1943564" y="938948"/>
                    <a:pt x="1915068" y="970728"/>
                    <a:pt x="1878227" y="989148"/>
                  </a:cubicBezTo>
                  <a:cubicBezTo>
                    <a:pt x="1831627" y="1012448"/>
                    <a:pt x="1777834" y="1018052"/>
                    <a:pt x="1729946" y="1038575"/>
                  </a:cubicBezTo>
                  <a:cubicBezTo>
                    <a:pt x="1662222" y="1067600"/>
                    <a:pt x="1602139" y="1114129"/>
                    <a:pt x="1532238" y="1137429"/>
                  </a:cubicBezTo>
                  <a:cubicBezTo>
                    <a:pt x="1507524" y="1145667"/>
                    <a:pt x="1482041" y="1151880"/>
                    <a:pt x="1458097" y="1162142"/>
                  </a:cubicBezTo>
                  <a:cubicBezTo>
                    <a:pt x="1424235" y="1176654"/>
                    <a:pt x="1393738" y="1198633"/>
                    <a:pt x="1359243" y="1211569"/>
                  </a:cubicBezTo>
                  <a:cubicBezTo>
                    <a:pt x="1327440" y="1223495"/>
                    <a:pt x="1293048" y="1226952"/>
                    <a:pt x="1260389" y="1236283"/>
                  </a:cubicBezTo>
                  <a:cubicBezTo>
                    <a:pt x="1083077" y="1286944"/>
                    <a:pt x="1313899" y="1235466"/>
                    <a:pt x="1062681" y="1285710"/>
                  </a:cubicBezTo>
                  <a:cubicBezTo>
                    <a:pt x="730174" y="1451963"/>
                    <a:pt x="1223521" y="1216128"/>
                    <a:pt x="840259" y="1359850"/>
                  </a:cubicBezTo>
                  <a:cubicBezTo>
                    <a:pt x="812448" y="1370279"/>
                    <a:pt x="793930" y="1398848"/>
                    <a:pt x="766119" y="1409277"/>
                  </a:cubicBezTo>
                  <a:cubicBezTo>
                    <a:pt x="726788" y="1424026"/>
                    <a:pt x="683740" y="1425753"/>
                    <a:pt x="642551" y="1433991"/>
                  </a:cubicBezTo>
                  <a:cubicBezTo>
                    <a:pt x="430078" y="1575641"/>
                    <a:pt x="698906" y="1405813"/>
                    <a:pt x="494270" y="1508132"/>
                  </a:cubicBezTo>
                  <a:cubicBezTo>
                    <a:pt x="467704" y="1521415"/>
                    <a:pt x="444299" y="1540295"/>
                    <a:pt x="420130" y="1557559"/>
                  </a:cubicBezTo>
                  <a:cubicBezTo>
                    <a:pt x="205570" y="1710816"/>
                    <a:pt x="421850" y="1564650"/>
                    <a:pt x="247135" y="1681126"/>
                  </a:cubicBezTo>
                  <a:cubicBezTo>
                    <a:pt x="238897" y="1705840"/>
                    <a:pt x="232684" y="1731323"/>
                    <a:pt x="222422" y="1755267"/>
                  </a:cubicBezTo>
                  <a:cubicBezTo>
                    <a:pt x="207910" y="1789129"/>
                    <a:pt x="185931" y="1819626"/>
                    <a:pt x="172995" y="1854121"/>
                  </a:cubicBezTo>
                  <a:cubicBezTo>
                    <a:pt x="158035" y="1894013"/>
                    <a:pt x="130280" y="2042982"/>
                    <a:pt x="123568" y="2076542"/>
                  </a:cubicBezTo>
                  <a:cubicBezTo>
                    <a:pt x="131806" y="2134207"/>
                    <a:pt x="150288" y="2191321"/>
                    <a:pt x="148281" y="2249537"/>
                  </a:cubicBezTo>
                  <a:cubicBezTo>
                    <a:pt x="142009" y="2431409"/>
                    <a:pt x="98854" y="2793234"/>
                    <a:pt x="98854" y="2793234"/>
                  </a:cubicBezTo>
                  <a:cubicBezTo>
                    <a:pt x="90616" y="3303980"/>
                    <a:pt x="88524" y="3814862"/>
                    <a:pt x="74141" y="4325472"/>
                  </a:cubicBezTo>
                  <a:cubicBezTo>
                    <a:pt x="72041" y="4400039"/>
                    <a:pt x="57236" y="4473707"/>
                    <a:pt x="49427" y="4547894"/>
                  </a:cubicBezTo>
                  <a:cubicBezTo>
                    <a:pt x="40760" y="4630228"/>
                    <a:pt x="32951" y="4712651"/>
                    <a:pt x="24713" y="4795029"/>
                  </a:cubicBezTo>
                  <a:cubicBezTo>
                    <a:pt x="32951" y="5075115"/>
                    <a:pt x="34302" y="5355489"/>
                    <a:pt x="49427" y="5635288"/>
                  </a:cubicBezTo>
                  <a:cubicBezTo>
                    <a:pt x="50833" y="5661301"/>
                    <a:pt x="74141" y="5683378"/>
                    <a:pt x="74141" y="5709429"/>
                  </a:cubicBezTo>
                  <a:cubicBezTo>
                    <a:pt x="74141" y="5784026"/>
                    <a:pt x="56850" y="5857624"/>
                    <a:pt x="49427" y="5931850"/>
                  </a:cubicBezTo>
                  <a:cubicBezTo>
                    <a:pt x="18487" y="6241246"/>
                    <a:pt x="54593" y="6114056"/>
                    <a:pt x="0" y="6277840"/>
                  </a:cubicBezTo>
                  <a:lnTo>
                    <a:pt x="49427" y="6524975"/>
                  </a:lnTo>
                  <a:cubicBezTo>
                    <a:pt x="57665" y="6566164"/>
                    <a:pt x="60858" y="6608693"/>
                    <a:pt x="74141" y="6648542"/>
                  </a:cubicBezTo>
                  <a:lnTo>
                    <a:pt x="98854" y="6722683"/>
                  </a:lnTo>
                  <a:cubicBezTo>
                    <a:pt x="107092" y="6829775"/>
                    <a:pt x="47619" y="6968010"/>
                    <a:pt x="123568" y="7043959"/>
                  </a:cubicBezTo>
                  <a:cubicBezTo>
                    <a:pt x="187907" y="7108298"/>
                    <a:pt x="305341" y="7032113"/>
                    <a:pt x="395416" y="7019245"/>
                  </a:cubicBezTo>
                  <a:cubicBezTo>
                    <a:pt x="526283" y="7000550"/>
                    <a:pt x="621523" y="6975075"/>
                    <a:pt x="741405" y="6945105"/>
                  </a:cubicBezTo>
                  <a:cubicBezTo>
                    <a:pt x="774356" y="6928629"/>
                    <a:pt x="806397" y="6910189"/>
                    <a:pt x="840259" y="6895677"/>
                  </a:cubicBezTo>
                  <a:cubicBezTo>
                    <a:pt x="864203" y="6885415"/>
                    <a:pt x="891628" y="6883615"/>
                    <a:pt x="914400" y="6870964"/>
                  </a:cubicBezTo>
                  <a:cubicBezTo>
                    <a:pt x="966328" y="6842115"/>
                    <a:pt x="1013254" y="6805061"/>
                    <a:pt x="1062681" y="6772110"/>
                  </a:cubicBezTo>
                  <a:lnTo>
                    <a:pt x="1136822" y="6722683"/>
                  </a:lnTo>
                  <a:cubicBezTo>
                    <a:pt x="1186249" y="6640305"/>
                    <a:pt x="1234754" y="6557366"/>
                    <a:pt x="1285103" y="6475548"/>
                  </a:cubicBezTo>
                  <a:cubicBezTo>
                    <a:pt x="1300670" y="6450252"/>
                    <a:pt x="1334530" y="6401407"/>
                    <a:pt x="1334530" y="6401407"/>
                  </a:cubicBezTo>
                  <a:cubicBezTo>
                    <a:pt x="1342768" y="6368456"/>
                    <a:pt x="1349483" y="6335086"/>
                    <a:pt x="1359243" y="6302553"/>
                  </a:cubicBezTo>
                  <a:cubicBezTo>
                    <a:pt x="1374214" y="6252650"/>
                    <a:pt x="1398452" y="6205361"/>
                    <a:pt x="1408670" y="6154272"/>
                  </a:cubicBezTo>
                  <a:cubicBezTo>
                    <a:pt x="1443602" y="5979616"/>
                    <a:pt x="1420101" y="6070554"/>
                    <a:pt x="1482811" y="5882423"/>
                  </a:cubicBezTo>
                  <a:lnTo>
                    <a:pt x="1482811" y="5882423"/>
                  </a:lnTo>
                  <a:cubicBezTo>
                    <a:pt x="1491049" y="5849472"/>
                    <a:pt x="1495598" y="5815372"/>
                    <a:pt x="1507524" y="5783569"/>
                  </a:cubicBezTo>
                  <a:cubicBezTo>
                    <a:pt x="1520460" y="5749074"/>
                    <a:pt x="1542439" y="5718577"/>
                    <a:pt x="1556951" y="5684715"/>
                  </a:cubicBezTo>
                  <a:cubicBezTo>
                    <a:pt x="1567213" y="5660771"/>
                    <a:pt x="1571403" y="5634519"/>
                    <a:pt x="1581665" y="5610575"/>
                  </a:cubicBezTo>
                  <a:cubicBezTo>
                    <a:pt x="1596177" y="5576713"/>
                    <a:pt x="1616580" y="5545583"/>
                    <a:pt x="1631092" y="5511721"/>
                  </a:cubicBezTo>
                  <a:cubicBezTo>
                    <a:pt x="1641354" y="5487777"/>
                    <a:pt x="1645225" y="5461385"/>
                    <a:pt x="1655805" y="5437580"/>
                  </a:cubicBezTo>
                  <a:cubicBezTo>
                    <a:pt x="1678249" y="5387082"/>
                    <a:pt x="1707502" y="5339797"/>
                    <a:pt x="1729946" y="5289299"/>
                  </a:cubicBezTo>
                  <a:cubicBezTo>
                    <a:pt x="1740526" y="5265494"/>
                    <a:pt x="1739518" y="5236357"/>
                    <a:pt x="1754659" y="5215159"/>
                  </a:cubicBezTo>
                  <a:cubicBezTo>
                    <a:pt x="1781745" y="5177239"/>
                    <a:pt x="1820562" y="5149256"/>
                    <a:pt x="1853513" y="5116305"/>
                  </a:cubicBezTo>
                  <a:cubicBezTo>
                    <a:pt x="1909146" y="4949408"/>
                    <a:pt x="1844951" y="5154839"/>
                    <a:pt x="1902941" y="4893883"/>
                  </a:cubicBezTo>
                  <a:cubicBezTo>
                    <a:pt x="1908592" y="4868453"/>
                    <a:pt x="1921336" y="4845015"/>
                    <a:pt x="1927654" y="4819742"/>
                  </a:cubicBezTo>
                  <a:cubicBezTo>
                    <a:pt x="1937842" y="4778991"/>
                    <a:pt x="1941316" y="4736700"/>
                    <a:pt x="1952368" y="4696175"/>
                  </a:cubicBezTo>
                  <a:cubicBezTo>
                    <a:pt x="1966077" y="4645910"/>
                    <a:pt x="2001795" y="4547894"/>
                    <a:pt x="2001795" y="4547894"/>
                  </a:cubicBezTo>
                  <a:cubicBezTo>
                    <a:pt x="2010033" y="4498467"/>
                    <a:pt x="2010662" y="4447150"/>
                    <a:pt x="2026508" y="4399613"/>
                  </a:cubicBezTo>
                  <a:cubicBezTo>
                    <a:pt x="2074416" y="4255889"/>
                    <a:pt x="2099333" y="4395668"/>
                    <a:pt x="2051222" y="4251332"/>
                  </a:cubicBezTo>
                  <a:cubicBezTo>
                    <a:pt x="2054326" y="4232709"/>
                    <a:pt x="2082214" y="4041066"/>
                    <a:pt x="2100649" y="4004196"/>
                  </a:cubicBezTo>
                  <a:cubicBezTo>
                    <a:pt x="2119069" y="3967355"/>
                    <a:pt x="2150848" y="3938859"/>
                    <a:pt x="2174789" y="3905342"/>
                  </a:cubicBezTo>
                  <a:cubicBezTo>
                    <a:pt x="2192053" y="3881173"/>
                    <a:pt x="2210933" y="3857768"/>
                    <a:pt x="2224216" y="3831202"/>
                  </a:cubicBezTo>
                  <a:cubicBezTo>
                    <a:pt x="2318565" y="3642506"/>
                    <a:pt x="2143794" y="3897244"/>
                    <a:pt x="2323070" y="3658207"/>
                  </a:cubicBezTo>
                  <a:cubicBezTo>
                    <a:pt x="2386434" y="3468120"/>
                    <a:pt x="2292338" y="3713562"/>
                    <a:pt x="2421924" y="3509926"/>
                  </a:cubicBezTo>
                  <a:cubicBezTo>
                    <a:pt x="2461482" y="3447764"/>
                    <a:pt x="2520778" y="3312218"/>
                    <a:pt x="2520778" y="3312218"/>
                  </a:cubicBezTo>
                  <a:cubicBezTo>
                    <a:pt x="2529016" y="3386359"/>
                    <a:pt x="2536239" y="3460619"/>
                    <a:pt x="2545492" y="3534640"/>
                  </a:cubicBezTo>
                  <a:cubicBezTo>
                    <a:pt x="2552717" y="3592440"/>
                    <a:pt x="2570205" y="3649384"/>
                    <a:pt x="2570205" y="3707634"/>
                  </a:cubicBezTo>
                  <a:cubicBezTo>
                    <a:pt x="2570205" y="3996076"/>
                    <a:pt x="2566541" y="4284934"/>
                    <a:pt x="2545492" y="4572607"/>
                  </a:cubicBezTo>
                  <a:cubicBezTo>
                    <a:pt x="2541690" y="4624569"/>
                    <a:pt x="2512541" y="4671461"/>
                    <a:pt x="2496065" y="4720888"/>
                  </a:cubicBezTo>
                  <a:lnTo>
                    <a:pt x="2471351" y="4795029"/>
                  </a:lnTo>
                  <a:cubicBezTo>
                    <a:pt x="2463113" y="4844456"/>
                    <a:pt x="2457508" y="4894394"/>
                    <a:pt x="2446638" y="4943310"/>
                  </a:cubicBezTo>
                  <a:cubicBezTo>
                    <a:pt x="2440987" y="4968740"/>
                    <a:pt x="2428242" y="4992178"/>
                    <a:pt x="2421924" y="5017450"/>
                  </a:cubicBezTo>
                  <a:cubicBezTo>
                    <a:pt x="2411736" y="5058201"/>
                    <a:pt x="2406323" y="5100013"/>
                    <a:pt x="2397211" y="5141018"/>
                  </a:cubicBezTo>
                  <a:cubicBezTo>
                    <a:pt x="2376525" y="5234104"/>
                    <a:pt x="2375302" y="5231456"/>
                    <a:pt x="2347784" y="5314013"/>
                  </a:cubicBezTo>
                  <a:cubicBezTo>
                    <a:pt x="2339546" y="5371678"/>
                    <a:pt x="2333490" y="5429696"/>
                    <a:pt x="2323070" y="5487007"/>
                  </a:cubicBezTo>
                  <a:cubicBezTo>
                    <a:pt x="2316994" y="5520425"/>
                    <a:pt x="2305018" y="5552555"/>
                    <a:pt x="2298357" y="5585861"/>
                  </a:cubicBezTo>
                  <a:cubicBezTo>
                    <a:pt x="2288530" y="5634997"/>
                    <a:pt x="2281262" y="5684616"/>
                    <a:pt x="2273643" y="5734142"/>
                  </a:cubicBezTo>
                  <a:cubicBezTo>
                    <a:pt x="2262081" y="5809293"/>
                    <a:pt x="2236518" y="6043154"/>
                    <a:pt x="2199503" y="6104845"/>
                  </a:cubicBezTo>
                  <a:cubicBezTo>
                    <a:pt x="2174789" y="6146034"/>
                    <a:pt x="2151151" y="6187888"/>
                    <a:pt x="2125362" y="6228413"/>
                  </a:cubicBezTo>
                  <a:cubicBezTo>
                    <a:pt x="2125339" y="6228450"/>
                    <a:pt x="2001807" y="6413746"/>
                    <a:pt x="1977081" y="6450834"/>
                  </a:cubicBezTo>
                  <a:lnTo>
                    <a:pt x="1878227" y="6599115"/>
                  </a:lnTo>
                  <a:cubicBezTo>
                    <a:pt x="1861751" y="6623829"/>
                    <a:pt x="1842083" y="6646690"/>
                    <a:pt x="1828800" y="6673256"/>
                  </a:cubicBezTo>
                  <a:cubicBezTo>
                    <a:pt x="1787611" y="6755634"/>
                    <a:pt x="1756321" y="6843757"/>
                    <a:pt x="1705232" y="6920391"/>
                  </a:cubicBezTo>
                  <a:cubicBezTo>
                    <a:pt x="1688756" y="6945105"/>
                    <a:pt x="1626123" y="6993433"/>
                    <a:pt x="1655805" y="6994532"/>
                  </a:cubicBezTo>
                  <a:cubicBezTo>
                    <a:pt x="1895106" y="7003395"/>
                    <a:pt x="2372497" y="6945105"/>
                    <a:pt x="2372497" y="6945105"/>
                  </a:cubicBezTo>
                  <a:cubicBezTo>
                    <a:pt x="2430162" y="6936867"/>
                    <a:pt x="2488373" y="6931815"/>
                    <a:pt x="2545492" y="6920391"/>
                  </a:cubicBezTo>
                  <a:cubicBezTo>
                    <a:pt x="2612104" y="6907069"/>
                    <a:pt x="2743200" y="6870964"/>
                    <a:pt x="2743200" y="6870964"/>
                  </a:cubicBezTo>
                  <a:cubicBezTo>
                    <a:pt x="2935187" y="6882257"/>
                    <a:pt x="3212615" y="6879155"/>
                    <a:pt x="3410465" y="6945105"/>
                  </a:cubicBezTo>
                  <a:lnTo>
                    <a:pt x="3707027" y="7043959"/>
                  </a:lnTo>
                  <a:cubicBezTo>
                    <a:pt x="3731741" y="7052197"/>
                    <a:pt x="3755623" y="7063563"/>
                    <a:pt x="3781168" y="7068672"/>
                  </a:cubicBezTo>
                  <a:cubicBezTo>
                    <a:pt x="3822357" y="7076910"/>
                    <a:pt x="3863984" y="7083198"/>
                    <a:pt x="3904735" y="7093386"/>
                  </a:cubicBezTo>
                  <a:cubicBezTo>
                    <a:pt x="3930008" y="7099704"/>
                    <a:pt x="3953603" y="7111781"/>
                    <a:pt x="3978876" y="7118099"/>
                  </a:cubicBezTo>
                  <a:cubicBezTo>
                    <a:pt x="4019627" y="7128287"/>
                    <a:pt x="4061254" y="7134575"/>
                    <a:pt x="4102443" y="7142813"/>
                  </a:cubicBezTo>
                  <a:cubicBezTo>
                    <a:pt x="4209535" y="7134575"/>
                    <a:pt x="4317140" y="7131421"/>
                    <a:pt x="4423719" y="7118099"/>
                  </a:cubicBezTo>
                  <a:cubicBezTo>
                    <a:pt x="4449568" y="7114868"/>
                    <a:pt x="4471809" y="7093386"/>
                    <a:pt x="4497859" y="7093386"/>
                  </a:cubicBezTo>
                  <a:cubicBezTo>
                    <a:pt x="4745132" y="7093386"/>
                    <a:pt x="4992130" y="7109861"/>
                    <a:pt x="5239265" y="7118099"/>
                  </a:cubicBezTo>
                  <a:cubicBezTo>
                    <a:pt x="5321643" y="7109861"/>
                    <a:pt x="5408595" y="7121679"/>
                    <a:pt x="5486400" y="7093386"/>
                  </a:cubicBezTo>
                  <a:cubicBezTo>
                    <a:pt x="5510882" y="7084483"/>
                    <a:pt x="5508950" y="7045205"/>
                    <a:pt x="5511113" y="7019245"/>
                  </a:cubicBezTo>
                  <a:cubicBezTo>
                    <a:pt x="5533730" y="6747838"/>
                    <a:pt x="5526760" y="6473943"/>
                    <a:pt x="5560541" y="6203699"/>
                  </a:cubicBezTo>
                  <a:cubicBezTo>
                    <a:pt x="5658705" y="5418387"/>
                    <a:pt x="5566367" y="6028228"/>
                    <a:pt x="5634681" y="5709429"/>
                  </a:cubicBezTo>
                  <a:cubicBezTo>
                    <a:pt x="5775677" y="5051443"/>
                    <a:pt x="5630731" y="5661472"/>
                    <a:pt x="5708822" y="5388153"/>
                  </a:cubicBezTo>
                  <a:cubicBezTo>
                    <a:pt x="5718153" y="5355494"/>
                    <a:pt x="5720155" y="5320518"/>
                    <a:pt x="5733535" y="5289299"/>
                  </a:cubicBezTo>
                  <a:cubicBezTo>
                    <a:pt x="5745235" y="5261999"/>
                    <a:pt x="5769679" y="5241725"/>
                    <a:pt x="5782962" y="5215159"/>
                  </a:cubicBezTo>
                  <a:cubicBezTo>
                    <a:pt x="5794612" y="5191859"/>
                    <a:pt x="5798529" y="5165410"/>
                    <a:pt x="5807676" y="5141018"/>
                  </a:cubicBezTo>
                  <a:cubicBezTo>
                    <a:pt x="5823253" y="5099480"/>
                    <a:pt x="5840627" y="5058639"/>
                    <a:pt x="5857103" y="5017450"/>
                  </a:cubicBezTo>
                  <a:cubicBezTo>
                    <a:pt x="5848865" y="4679699"/>
                    <a:pt x="5848718" y="4341653"/>
                    <a:pt x="5832389" y="4004196"/>
                  </a:cubicBezTo>
                  <a:cubicBezTo>
                    <a:pt x="5823990" y="3830622"/>
                    <a:pt x="5782962" y="3485213"/>
                    <a:pt x="5782962" y="3485213"/>
                  </a:cubicBezTo>
                  <a:cubicBezTo>
                    <a:pt x="5774724" y="2949753"/>
                    <a:pt x="5781852" y="2413837"/>
                    <a:pt x="5758249" y="1878834"/>
                  </a:cubicBezTo>
                  <a:cubicBezTo>
                    <a:pt x="5756940" y="1849161"/>
                    <a:pt x="5718215" y="1832872"/>
                    <a:pt x="5708822" y="1804694"/>
                  </a:cubicBezTo>
                  <a:cubicBezTo>
                    <a:pt x="5610142" y="1508656"/>
                    <a:pt x="5767123" y="1770859"/>
                    <a:pt x="5609968" y="1582272"/>
                  </a:cubicBezTo>
                  <a:cubicBezTo>
                    <a:pt x="5590953" y="1559454"/>
                    <a:pt x="5587683" y="1520195"/>
                    <a:pt x="5560541" y="1508132"/>
                  </a:cubicBezTo>
                  <a:cubicBezTo>
                    <a:pt x="5507311" y="1484474"/>
                    <a:pt x="5445004" y="1492994"/>
                    <a:pt x="5387546" y="1483418"/>
                  </a:cubicBezTo>
                  <a:cubicBezTo>
                    <a:pt x="5081136" y="1432350"/>
                    <a:pt x="5508605" y="1480944"/>
                    <a:pt x="4992130" y="1433991"/>
                  </a:cubicBezTo>
                  <a:cubicBezTo>
                    <a:pt x="4950941" y="1417515"/>
                    <a:pt x="4911053" y="1397311"/>
                    <a:pt x="4868562" y="1384564"/>
                  </a:cubicBezTo>
                  <a:cubicBezTo>
                    <a:pt x="4766182" y="1353850"/>
                    <a:pt x="4585026" y="1343853"/>
                    <a:pt x="4497859" y="1335137"/>
                  </a:cubicBezTo>
                  <a:cubicBezTo>
                    <a:pt x="4473146" y="1326899"/>
                    <a:pt x="4446491" y="1323074"/>
                    <a:pt x="4423719" y="1310423"/>
                  </a:cubicBezTo>
                  <a:cubicBezTo>
                    <a:pt x="4371791" y="1281574"/>
                    <a:pt x="4331794" y="1230354"/>
                    <a:pt x="4275438" y="1211569"/>
                  </a:cubicBezTo>
                  <a:lnTo>
                    <a:pt x="4201297" y="1186856"/>
                  </a:lnTo>
                  <a:cubicBezTo>
                    <a:pt x="4176584" y="1170380"/>
                    <a:pt x="4154457" y="1149129"/>
                    <a:pt x="4127157" y="1137429"/>
                  </a:cubicBezTo>
                  <a:cubicBezTo>
                    <a:pt x="4095938" y="1124049"/>
                    <a:pt x="4056564" y="1131556"/>
                    <a:pt x="4028303" y="1112715"/>
                  </a:cubicBezTo>
                  <a:cubicBezTo>
                    <a:pt x="3744325" y="923397"/>
                    <a:pt x="4023496" y="1028736"/>
                    <a:pt x="3830595" y="964434"/>
                  </a:cubicBezTo>
                  <a:cubicBezTo>
                    <a:pt x="3781167" y="816155"/>
                    <a:pt x="3847070" y="947958"/>
                    <a:pt x="3731741" y="865580"/>
                  </a:cubicBezTo>
                  <a:cubicBezTo>
                    <a:pt x="3693821" y="838494"/>
                    <a:pt x="3667957" y="797412"/>
                    <a:pt x="3632886" y="766726"/>
                  </a:cubicBezTo>
                  <a:cubicBezTo>
                    <a:pt x="3601888" y="739603"/>
                    <a:pt x="3566983" y="717299"/>
                    <a:pt x="3534032" y="692586"/>
                  </a:cubicBezTo>
                  <a:lnTo>
                    <a:pt x="3385751" y="470164"/>
                  </a:lnTo>
                  <a:cubicBezTo>
                    <a:pt x="3369275" y="445450"/>
                    <a:pt x="3361038" y="412499"/>
                    <a:pt x="3336324" y="396023"/>
                  </a:cubicBezTo>
                  <a:cubicBezTo>
                    <a:pt x="3277651" y="356908"/>
                    <a:pt x="3216970" y="318433"/>
                    <a:pt x="3163330" y="272456"/>
                  </a:cubicBezTo>
                  <a:cubicBezTo>
                    <a:pt x="3136794" y="249711"/>
                    <a:pt x="3118270" y="217702"/>
                    <a:pt x="3089189" y="198315"/>
                  </a:cubicBezTo>
                  <a:cubicBezTo>
                    <a:pt x="2981995" y="126852"/>
                    <a:pt x="2950593" y="126596"/>
                    <a:pt x="2842054" y="99461"/>
                  </a:cubicBezTo>
                  <a:cubicBezTo>
                    <a:pt x="2783488" y="11612"/>
                    <a:pt x="2772032" y="-3512"/>
                    <a:pt x="2743200" y="607"/>
                  </a:cubicBezTo>
                  <a:close/>
                </a:path>
              </a:pathLst>
            </a:custGeom>
            <a:noFill/>
            <a:ln w="76200" cap="flat">
              <a:solidFill>
                <a:schemeClr val="accent6">
                  <a:lumMod val="60000"/>
                  <a:lumOff val="4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524368" y="5016843"/>
              <a:ext cx="271848" cy="1482811"/>
            </a:xfrm>
            <a:custGeom>
              <a:avLst/>
              <a:gdLst>
                <a:gd name="connsiteX0" fmla="*/ 148281 w 271848"/>
                <a:gd name="connsiteY0" fmla="*/ 0 h 1482811"/>
                <a:gd name="connsiteX1" fmla="*/ 24713 w 271848"/>
                <a:gd name="connsiteY1" fmla="*/ 74141 h 1482811"/>
                <a:gd name="connsiteX2" fmla="*/ 0 w 271848"/>
                <a:gd name="connsiteY2" fmla="*/ 172995 h 1482811"/>
                <a:gd name="connsiteX3" fmla="*/ 24713 w 271848"/>
                <a:gd name="connsiteY3" fmla="*/ 939114 h 1482811"/>
                <a:gd name="connsiteX4" fmla="*/ 98854 w 271848"/>
                <a:gd name="connsiteY4" fmla="*/ 1285103 h 1482811"/>
                <a:gd name="connsiteX5" fmla="*/ 123567 w 271848"/>
                <a:gd name="connsiteY5" fmla="*/ 1383957 h 1482811"/>
                <a:gd name="connsiteX6" fmla="*/ 271848 w 271848"/>
                <a:gd name="connsiteY6" fmla="*/ 1482811 h 1482811"/>
                <a:gd name="connsiteX7" fmla="*/ 271848 w 271848"/>
                <a:gd name="connsiteY7" fmla="*/ 1235676 h 1482811"/>
                <a:gd name="connsiteX8" fmla="*/ 247135 w 271848"/>
                <a:gd name="connsiteY8" fmla="*/ 469557 h 1482811"/>
                <a:gd name="connsiteX9" fmla="*/ 148281 w 271848"/>
                <a:gd name="connsiteY9" fmla="*/ 345989 h 1482811"/>
                <a:gd name="connsiteX10" fmla="*/ 123567 w 271848"/>
                <a:gd name="connsiteY10" fmla="*/ 197708 h 1482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848" h="1482811">
                  <a:moveTo>
                    <a:pt x="148281" y="0"/>
                  </a:moveTo>
                  <a:cubicBezTo>
                    <a:pt x="107092" y="24714"/>
                    <a:pt x="55973" y="37670"/>
                    <a:pt x="24713" y="74141"/>
                  </a:cubicBezTo>
                  <a:cubicBezTo>
                    <a:pt x="2609" y="99929"/>
                    <a:pt x="0" y="139030"/>
                    <a:pt x="0" y="172995"/>
                  </a:cubicBezTo>
                  <a:cubicBezTo>
                    <a:pt x="0" y="428501"/>
                    <a:pt x="12560" y="683897"/>
                    <a:pt x="24713" y="939114"/>
                  </a:cubicBezTo>
                  <a:cubicBezTo>
                    <a:pt x="38063" y="1219462"/>
                    <a:pt x="3543" y="1142135"/>
                    <a:pt x="98854" y="1285103"/>
                  </a:cubicBezTo>
                  <a:cubicBezTo>
                    <a:pt x="107092" y="1318054"/>
                    <a:pt x="101201" y="1358395"/>
                    <a:pt x="123567" y="1383957"/>
                  </a:cubicBezTo>
                  <a:cubicBezTo>
                    <a:pt x="162685" y="1428663"/>
                    <a:pt x="271848" y="1482811"/>
                    <a:pt x="271848" y="1482811"/>
                  </a:cubicBezTo>
                  <a:cubicBezTo>
                    <a:pt x="214446" y="1253198"/>
                    <a:pt x="271848" y="1538650"/>
                    <a:pt x="271848" y="1235676"/>
                  </a:cubicBezTo>
                  <a:cubicBezTo>
                    <a:pt x="271848" y="980170"/>
                    <a:pt x="262139" y="724622"/>
                    <a:pt x="247135" y="469557"/>
                  </a:cubicBezTo>
                  <a:cubicBezTo>
                    <a:pt x="242263" y="386728"/>
                    <a:pt x="210764" y="387645"/>
                    <a:pt x="148281" y="345989"/>
                  </a:cubicBezTo>
                  <a:cubicBezTo>
                    <a:pt x="115752" y="248404"/>
                    <a:pt x="123567" y="297899"/>
                    <a:pt x="123567" y="197708"/>
                  </a:cubicBezTo>
                </a:path>
              </a:pathLst>
            </a:custGeom>
            <a:noFill/>
            <a:ln w="57150" cap="flat">
              <a:solidFill>
                <a:schemeClr val="accent6">
                  <a:lumMod val="60000"/>
                  <a:lumOff val="4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14489736" y="6080132"/>
            <a:ext cx="8916819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3600" dirty="0" smtClean="0">
                <a:solidFill>
                  <a:schemeClr val="tx2">
                    <a:lumMod val="75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فرآیند تصمیم گیری، اجرا و تحلیل را برای بهبود الگو و بهینه سازی داده ها ادامه میدهیم.</a:t>
            </a:r>
            <a:endParaRPr lang="fa-IR" sz="3600" dirty="0">
              <a:solidFill>
                <a:schemeClr val="tx2">
                  <a:lumMod val="75000"/>
                </a:schemeClr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4557646" y="8674864"/>
            <a:ext cx="8916819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3600" dirty="0" smtClean="0">
                <a:solidFill>
                  <a:schemeClr val="tx2">
                    <a:lumMod val="75000"/>
                  </a:schemeClr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ممکن است هرگز الگوی نهایی را پیدا نکنیم ولی میتوان تا حد خوبی به آن نزدیک شد.</a:t>
            </a:r>
            <a:endParaRPr lang="fa-IR" sz="3600" dirty="0">
              <a:solidFill>
                <a:schemeClr val="tx2">
                  <a:lumMod val="75000"/>
                </a:schemeClr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110" y="2633996"/>
            <a:ext cx="5479718" cy="820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2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13" grpId="0"/>
      <p:bldP spid="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7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6668" y="2383599"/>
            <a:ext cx="1481178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گستردگی مفهوم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سئو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موجب میشود هرشخص به فراخور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دانش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و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دانایی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خود تعریف متفاوتی از آن ارائه نماید.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2295" y="1055873"/>
            <a:ext cx="836670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40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تعریف سئو از زبان متخصصین ایرانی</a:t>
            </a:r>
            <a:endParaRPr lang="fa-IR" sz="40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476" y="4488920"/>
            <a:ext cx="3535724" cy="3535724"/>
          </a:xfrm>
          <a:prstGeom prst="ellipse">
            <a:avLst/>
          </a:prstGeom>
          <a:ln w="76200" cap="rnd">
            <a:solidFill>
              <a:schemeClr val="bg2"/>
            </a:solidFill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876262" y="6153028"/>
            <a:ext cx="12892092" cy="4165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600" b="1" dirty="0">
                <a:latin typeface="IRANYekan" panose="020B0506030804020204" pitchFamily="34" charset="-78"/>
                <a:cs typeface="IRANYekan" panose="020B0506030804020204" pitchFamily="34" charset="-78"/>
              </a:rPr>
              <a:t>بررسی، رشد و دوباره بررسی</a:t>
            </a:r>
          </a:p>
          <a:p>
            <a:pPr algn="just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شاید نزدیک ترین جمله برای سئو مدرن این جمله باشد؛ مجموعه راهکارهای </a:t>
            </a:r>
            <a:r>
              <a:rPr lang="fa-IR" b="1" dirty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بهبود کارایی سایت</a:t>
            </a:r>
            <a:r>
              <a:rPr lang="fa-IR" dirty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و </a:t>
            </a:r>
            <a:r>
              <a:rPr lang="fa-IR" b="1" dirty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تولید محتوای با کیفیت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که در راستای تجربه کاربری و بازخورد مثبت کاربران هدف گذاری می شوند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.</a:t>
            </a:r>
          </a:p>
          <a:p>
            <a:pPr algn="just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متخصص سئو مدرن یک هکر رشد باهوش و تحلیلگری کارآمد است که کار با </a:t>
            </a:r>
            <a:r>
              <a:rPr lang="fa-IR" dirty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ابزارهای بازاریابی دیجیتال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 را به خوبی می داند.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76262" y="5169305"/>
            <a:ext cx="12892092" cy="1087477"/>
            <a:chOff x="3876262" y="4758487"/>
            <a:chExt cx="12892092" cy="1087477"/>
          </a:xfrm>
        </p:grpSpPr>
        <p:sp>
          <p:nvSpPr>
            <p:cNvPr id="15" name="TextBox 14"/>
            <p:cNvSpPr txBox="1"/>
            <p:nvPr/>
          </p:nvSpPr>
          <p:spPr>
            <a:xfrm>
              <a:off x="13161490" y="4758487"/>
              <a:ext cx="3606864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3200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میلاد شولی</a:t>
              </a:r>
              <a:endParaRPr lang="fa-IR" sz="3200" dirty="0"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76262" y="4941231"/>
              <a:ext cx="3098946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1">
                <a:lnSpc>
                  <a:spcPct val="200000"/>
                </a:lnSpc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مدیر سئو دیجی کالا</a:t>
              </a:r>
              <a:endParaRPr lang="fa-IR" dirty="0"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876262" y="5845964"/>
              <a:ext cx="1289209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765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8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6668" y="2383599"/>
            <a:ext cx="1481178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گستردگی مفهوم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سئو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موجب میشود هرشخص به فراخور تجربه و دانش خود تعریف متفاوتی از آن ارائه نماید.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2295" y="1055873"/>
            <a:ext cx="836670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40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تعریف سئو از زبان متخصصین ایرانی</a:t>
            </a:r>
            <a:endParaRPr lang="fa-IR" sz="40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476" y="4488920"/>
            <a:ext cx="3535724" cy="3535724"/>
          </a:xfrm>
          <a:prstGeom prst="ellipse">
            <a:avLst/>
          </a:prstGeom>
          <a:ln w="76200" cap="rnd">
            <a:solidFill>
              <a:schemeClr val="bg2"/>
            </a:solidFill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876262" y="6153028"/>
            <a:ext cx="12892092" cy="4165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600" b="1" dirty="0">
                <a:latin typeface="IRANYekan" panose="020B0506030804020204" pitchFamily="34" charset="-78"/>
                <a:cs typeface="IRANYekan" panose="020B0506030804020204" pitchFamily="34" charset="-78"/>
              </a:rPr>
              <a:t>سئو یه جنگه که باید پیروزش باشی</a:t>
            </a:r>
          </a:p>
          <a:p>
            <a:pPr algn="just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برای اینکه بتونی پیروز این جنگ باشی، هم باید در نبردهای داخلی برنده بشی و هم </a:t>
            </a:r>
            <a:r>
              <a:rPr lang="fa-IR" dirty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نبردهای خارجی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که با رقبا داری!</a:t>
            </a:r>
          </a:p>
          <a:p>
            <a:pPr algn="just" rtl="1">
              <a:lnSpc>
                <a:spcPct val="200000"/>
              </a:lnSpc>
            </a:pP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تا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بستر مناسب نداشته باشی و نتونی به لحاظ </a:t>
            </a:r>
            <a:r>
              <a:rPr lang="fa-IR" dirty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سرعت، پایداری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 و </a:t>
            </a:r>
            <a:r>
              <a:rPr lang="fa-IR" dirty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خوانایی محتوا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 قدرت بگیری، بهتره که وارد جنگ خارجی نشی چون برات گرون تموم میشه.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76262" y="5169305"/>
            <a:ext cx="12892092" cy="1087477"/>
            <a:chOff x="3876262" y="4758487"/>
            <a:chExt cx="12892092" cy="1087477"/>
          </a:xfrm>
        </p:grpSpPr>
        <p:sp>
          <p:nvSpPr>
            <p:cNvPr id="15" name="TextBox 14"/>
            <p:cNvSpPr txBox="1"/>
            <p:nvPr/>
          </p:nvSpPr>
          <p:spPr>
            <a:xfrm>
              <a:off x="13161490" y="4758487"/>
              <a:ext cx="3606864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3200" dirty="0">
                  <a:latin typeface="IRANYekan" panose="020B0506030804020204" pitchFamily="34" charset="-78"/>
                  <a:cs typeface="IRANYekan" panose="020B0506030804020204" pitchFamily="34" charset="-78"/>
                </a:rPr>
                <a:t>علی حسینی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76262" y="4941231"/>
              <a:ext cx="3098946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1">
                <a:lnSpc>
                  <a:spcPct val="200000"/>
                </a:lnSpc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متخصص و مشاور سئو</a:t>
              </a:r>
              <a:endParaRPr lang="fa-IR" dirty="0"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876262" y="5845964"/>
              <a:ext cx="1289209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0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9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6668" y="2383599"/>
            <a:ext cx="1481178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گستردگی مفهوم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سئو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موجب میشود هرشخص به فراخور تجربه و دانش خود تعریف متفاوتی از آن ارائه نماید.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2295" y="1055873"/>
            <a:ext cx="836670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fa-IR" sz="40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تعریف سئو از زبان متخصصین ایرانی</a:t>
            </a:r>
            <a:endParaRPr lang="fa-IR" sz="40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476" y="4488920"/>
            <a:ext cx="3535724" cy="3535724"/>
          </a:xfrm>
          <a:prstGeom prst="ellipse">
            <a:avLst/>
          </a:prstGeom>
          <a:ln w="76200" cap="rnd">
            <a:solidFill>
              <a:schemeClr val="bg2"/>
            </a:solidFill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876262" y="6153028"/>
            <a:ext cx="12892092" cy="4165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600" b="1" dirty="0">
                <a:latin typeface="IRANYekan" panose="020B0506030804020204" pitchFamily="34" charset="-78"/>
                <a:cs typeface="IRANYekan" panose="020B0506030804020204" pitchFamily="34" charset="-78"/>
              </a:rPr>
              <a:t>سئو یعنی تحلیل رفتار کاربران و موتورهای </a:t>
            </a:r>
            <a:r>
              <a:rPr lang="fa-IR" sz="3600" b="1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جستجو</a:t>
            </a:r>
          </a:p>
          <a:p>
            <a:pPr algn="r" rtl="1">
              <a:lnSpc>
                <a:spcPct val="200000"/>
              </a:lnSpc>
            </a:pP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سئو در واقع یک مسابقه است که به ازاء هر کلمه کلیدی در موتورهای جستجو برگزار 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میشود.</a:t>
            </a:r>
          </a:p>
          <a:p>
            <a:pPr algn="just" rtl="1">
              <a:lnSpc>
                <a:spcPct val="200000"/>
              </a:lnSpc>
            </a:pP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متخصص سئو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کسی است که نیازهای مخاطب را میشناسد، اهداف کسب و کار و منابع آن را میشناسد و بر اساس منابعی که در اختیار دارد و </a:t>
            </a:r>
            <a:r>
              <a:rPr lang="fa-IR" dirty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وضعیت رقبا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، </a:t>
            </a:r>
            <a:r>
              <a:rPr lang="fa-IR" dirty="0">
                <a:solidFill>
                  <a:srgbClr val="00B050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استراتژی بهینه </a:t>
            </a:r>
            <a:r>
              <a:rPr lang="fa-IR" dirty="0">
                <a:latin typeface="IRANYekan" panose="020B0506030804020204" pitchFamily="34" charset="-78"/>
                <a:cs typeface="IRANYekan" panose="020B0506030804020204" pitchFamily="34" charset="-78"/>
              </a:rPr>
              <a:t>برای پیروزی در این رقابت را طراحی میکند.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76261" y="5169305"/>
            <a:ext cx="12892093" cy="1087477"/>
            <a:chOff x="3876261" y="4758487"/>
            <a:chExt cx="12892093" cy="1087477"/>
          </a:xfrm>
        </p:grpSpPr>
        <p:sp>
          <p:nvSpPr>
            <p:cNvPr id="15" name="TextBox 14"/>
            <p:cNvSpPr txBox="1"/>
            <p:nvPr/>
          </p:nvSpPr>
          <p:spPr>
            <a:xfrm>
              <a:off x="13161490" y="4758487"/>
              <a:ext cx="3606864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sz="3200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رضا شیرازی</a:t>
              </a:r>
              <a:endParaRPr lang="fa-IR" sz="3200" dirty="0"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76261" y="4941231"/>
              <a:ext cx="4126033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1">
                <a:lnSpc>
                  <a:spcPct val="200000"/>
                </a:lnSpc>
              </a:pPr>
              <a:r>
                <a:rPr lang="fa-IR" dirty="0" smtClean="0">
                  <a:latin typeface="IRANYekan" panose="020B0506030804020204" pitchFamily="34" charset="-78"/>
                  <a:cs typeface="IRANYekan" panose="020B0506030804020204" pitchFamily="34" charset="-78"/>
                </a:rPr>
                <a:t>موسس وب 24</a:t>
              </a:r>
              <a:endParaRPr lang="fa-IR" dirty="0">
                <a:latin typeface="IRANYekan" panose="020B0506030804020204" pitchFamily="34" charset="-78"/>
                <a:cs typeface="IRANYekan" panose="020B0506030804020204" pitchFamily="34" charset="-78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876262" y="5845964"/>
              <a:ext cx="1289209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96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Custom 1">
      <a:dk1>
        <a:srgbClr val="515252"/>
      </a:dk1>
      <a:lt1>
        <a:srgbClr val="523C01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949AA2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PT Serif"/>
        <a:ea typeface="PT Serif"/>
        <a:cs typeface="PT Serif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15252"/>
            </a:solidFill>
            <a:effectLst/>
            <a:uFillTx/>
            <a:latin typeface="+mn-lt"/>
            <a:ea typeface="+mn-ea"/>
            <a:cs typeface="+mn-cs"/>
            <a:sym typeface="PT Seri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PT Serif"/>
        <a:ea typeface="PT Serif"/>
        <a:cs typeface="PT Serif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15252"/>
            </a:solidFill>
            <a:effectLst/>
            <a:uFillTx/>
            <a:latin typeface="+mn-lt"/>
            <a:ea typeface="+mn-ea"/>
            <a:cs typeface="+mn-cs"/>
            <a:sym typeface="PT Seri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19896</TotalTime>
  <Words>1154</Words>
  <Application>Microsoft Office PowerPoint</Application>
  <PresentationFormat>Custom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Helvetica Light</vt:lpstr>
      <vt:lpstr>PT Serif</vt:lpstr>
      <vt:lpstr>IRANYekan</vt:lpstr>
      <vt:lpstr>Helvetica Neue</vt:lpstr>
      <vt:lpstr>IRANYekan(FaNum) Light</vt:lpstr>
      <vt:lpstr>Montserrat-Regular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Amin Esmaeili</Manager>
  <Company>Websima.com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Cando 1</dc:title>
  <dc:subject>Calculate Price of Reportage ads</dc:subject>
  <dc:creator>Amin Esmaeili</dc:creator>
  <cp:keywords>SEO, Websima</cp:keywords>
  <cp:lastModifiedBy>Moorche</cp:lastModifiedBy>
  <cp:revision>664</cp:revision>
  <cp:lastPrinted>2018-02-10T12:59:38Z</cp:lastPrinted>
  <dcterms:modified xsi:type="dcterms:W3CDTF">2019-03-13T07:46:34Z</dcterms:modified>
  <cp:contentStatus/>
</cp:coreProperties>
</file>