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614" r:id="rId2"/>
    <p:sldId id="333" r:id="rId3"/>
    <p:sldId id="512" r:id="rId4"/>
    <p:sldId id="626" r:id="rId5"/>
    <p:sldId id="353" r:id="rId6"/>
    <p:sldId id="357" r:id="rId7"/>
    <p:sldId id="640" r:id="rId8"/>
    <p:sldId id="621" r:id="rId9"/>
    <p:sldId id="280" r:id="rId10"/>
    <p:sldId id="460" r:id="rId11"/>
    <p:sldId id="619" r:id="rId12"/>
    <p:sldId id="625" r:id="rId13"/>
    <p:sldId id="624" r:id="rId14"/>
    <p:sldId id="623" r:id="rId15"/>
    <p:sldId id="590" r:id="rId16"/>
    <p:sldId id="596" r:id="rId17"/>
    <p:sldId id="627" r:id="rId18"/>
    <p:sldId id="641" r:id="rId19"/>
    <p:sldId id="594" r:id="rId20"/>
    <p:sldId id="631" r:id="rId21"/>
    <p:sldId id="632" r:id="rId22"/>
    <p:sldId id="635" r:id="rId23"/>
    <p:sldId id="634" r:id="rId24"/>
    <p:sldId id="633" r:id="rId25"/>
    <p:sldId id="636" r:id="rId26"/>
    <p:sldId id="260" r:id="rId27"/>
    <p:sldId id="645" r:id="rId28"/>
    <p:sldId id="644" r:id="rId29"/>
    <p:sldId id="639" r:id="rId30"/>
    <p:sldId id="643" r:id="rId31"/>
    <p:sldId id="642" r:id="rId32"/>
    <p:sldId id="647" r:id="rId33"/>
    <p:sldId id="64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A89F90AD-1988-4BF1-850B-9B4597181FD8}">
          <p14:sldIdLst>
            <p14:sldId id="614"/>
            <p14:sldId id="333"/>
            <p14:sldId id="512"/>
            <p14:sldId id="626"/>
            <p14:sldId id="353"/>
            <p14:sldId id="357"/>
            <p14:sldId id="640"/>
            <p14:sldId id="621"/>
            <p14:sldId id="280"/>
            <p14:sldId id="460"/>
            <p14:sldId id="619"/>
            <p14:sldId id="625"/>
            <p14:sldId id="624"/>
            <p14:sldId id="623"/>
            <p14:sldId id="590"/>
            <p14:sldId id="596"/>
            <p14:sldId id="627"/>
            <p14:sldId id="641"/>
            <p14:sldId id="594"/>
            <p14:sldId id="631"/>
            <p14:sldId id="632"/>
            <p14:sldId id="635"/>
            <p14:sldId id="634"/>
            <p14:sldId id="633"/>
            <p14:sldId id="636"/>
            <p14:sldId id="260"/>
            <p14:sldId id="645"/>
            <p14:sldId id="644"/>
            <p14:sldId id="639"/>
            <p14:sldId id="643"/>
            <p14:sldId id="642"/>
            <p14:sldId id="647"/>
            <p14:sldId id="6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16A"/>
    <a:srgbClr val="FF7A5F"/>
    <a:srgbClr val="141414"/>
    <a:srgbClr val="25D081"/>
    <a:srgbClr val="FFB900"/>
    <a:srgbClr val="BAC0CC"/>
    <a:srgbClr val="BAC0CE"/>
    <a:srgbClr val="8A96A2"/>
    <a:srgbClr val="262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1" autoAdjust="0"/>
    <p:restoredTop sz="96253" autoAdjust="0"/>
  </p:normalViewPr>
  <p:slideViewPr>
    <p:cSldViewPr snapToGrid="0" showGuides="1">
      <p:cViewPr varScale="1">
        <p:scale>
          <a:sx n="67" d="100"/>
          <a:sy n="67" d="100"/>
        </p:scale>
        <p:origin x="58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1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-23088"/>
    </p:cViewPr>
  </p:sorterViewPr>
  <p:notesViewPr>
    <p:cSldViewPr snapToGrid="0">
      <p:cViewPr varScale="1">
        <p:scale>
          <a:sx n="53" d="100"/>
          <a:sy n="53" d="100"/>
        </p:scale>
        <p:origin x="193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42356-8B83-4AF8-86F0-BC32AF342415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062AB-AD6F-4F2B-B4DF-9972AB913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9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36541-BE4E-4B6D-87FC-D03B58728522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F0B62-04AB-4176-900F-BDCD16DA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4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0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254924" y="1863899"/>
            <a:ext cx="3191208" cy="3191208"/>
          </a:xfrm>
          <a:custGeom>
            <a:avLst/>
            <a:gdLst>
              <a:gd name="connsiteX0" fmla="*/ 1595604 w 3191208"/>
              <a:gd name="connsiteY0" fmla="*/ 0 h 3191208"/>
              <a:gd name="connsiteX1" fmla="*/ 3191208 w 3191208"/>
              <a:gd name="connsiteY1" fmla="*/ 1595604 h 3191208"/>
              <a:gd name="connsiteX2" fmla="*/ 1595604 w 3191208"/>
              <a:gd name="connsiteY2" fmla="*/ 3191208 h 3191208"/>
              <a:gd name="connsiteX3" fmla="*/ 0 w 3191208"/>
              <a:gd name="connsiteY3" fmla="*/ 1595604 h 3191208"/>
              <a:gd name="connsiteX4" fmla="*/ 1595604 w 3191208"/>
              <a:gd name="connsiteY4" fmla="*/ 0 h 3191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208" h="3191208">
                <a:moveTo>
                  <a:pt x="1595604" y="0"/>
                </a:moveTo>
                <a:cubicBezTo>
                  <a:pt x="2476832" y="0"/>
                  <a:pt x="3191208" y="714376"/>
                  <a:pt x="3191208" y="1595604"/>
                </a:cubicBezTo>
                <a:cubicBezTo>
                  <a:pt x="3191208" y="2476832"/>
                  <a:pt x="2476832" y="3191208"/>
                  <a:pt x="1595604" y="3191208"/>
                </a:cubicBezTo>
                <a:cubicBezTo>
                  <a:pt x="714376" y="3191208"/>
                  <a:pt x="0" y="2476832"/>
                  <a:pt x="0" y="1595604"/>
                </a:cubicBezTo>
                <a:cubicBezTo>
                  <a:pt x="0" y="714376"/>
                  <a:pt x="714376" y="0"/>
                  <a:pt x="159560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80305" y="1501775"/>
            <a:ext cx="3138487" cy="38544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41764" y="849242"/>
            <a:ext cx="10508477" cy="5159517"/>
          </a:xfrm>
          <a:custGeom>
            <a:avLst/>
            <a:gdLst>
              <a:gd name="connsiteX0" fmla="*/ 0 w 10508477"/>
              <a:gd name="connsiteY0" fmla="*/ 0 h 5159517"/>
              <a:gd name="connsiteX1" fmla="*/ 10508477 w 10508477"/>
              <a:gd name="connsiteY1" fmla="*/ 0 h 5159517"/>
              <a:gd name="connsiteX2" fmla="*/ 10508477 w 10508477"/>
              <a:gd name="connsiteY2" fmla="*/ 5159517 h 5159517"/>
              <a:gd name="connsiteX3" fmla="*/ 0 w 10508477"/>
              <a:gd name="connsiteY3" fmla="*/ 5159517 h 5159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8477" h="5159517">
                <a:moveTo>
                  <a:pt x="0" y="0"/>
                </a:moveTo>
                <a:lnTo>
                  <a:pt x="10508477" y="0"/>
                </a:lnTo>
                <a:lnTo>
                  <a:pt x="10508477" y="5159517"/>
                </a:lnTo>
                <a:lnTo>
                  <a:pt x="0" y="515951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8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38600" y="1012825"/>
            <a:ext cx="2597150" cy="46720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38600" y="936568"/>
            <a:ext cx="2388524" cy="2388524"/>
          </a:xfrm>
          <a:custGeom>
            <a:avLst/>
            <a:gdLst>
              <a:gd name="connsiteX0" fmla="*/ 1194262 w 2388524"/>
              <a:gd name="connsiteY0" fmla="*/ 0 h 2388524"/>
              <a:gd name="connsiteX1" fmla="*/ 2388524 w 2388524"/>
              <a:gd name="connsiteY1" fmla="*/ 1194262 h 2388524"/>
              <a:gd name="connsiteX2" fmla="*/ 1194262 w 2388524"/>
              <a:gd name="connsiteY2" fmla="*/ 2388524 h 2388524"/>
              <a:gd name="connsiteX3" fmla="*/ 0 w 2388524"/>
              <a:gd name="connsiteY3" fmla="*/ 1194262 h 2388524"/>
              <a:gd name="connsiteX4" fmla="*/ 1194262 w 2388524"/>
              <a:gd name="connsiteY4" fmla="*/ 0 h 238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24" h="2388524">
                <a:moveTo>
                  <a:pt x="1194262" y="0"/>
                </a:moveTo>
                <a:cubicBezTo>
                  <a:pt x="1853835" y="0"/>
                  <a:pt x="2388524" y="534689"/>
                  <a:pt x="2388524" y="1194262"/>
                </a:cubicBezTo>
                <a:cubicBezTo>
                  <a:pt x="2388524" y="1853835"/>
                  <a:pt x="1853835" y="2388524"/>
                  <a:pt x="1194262" y="2388524"/>
                </a:cubicBezTo>
                <a:cubicBezTo>
                  <a:pt x="534689" y="2388524"/>
                  <a:pt x="0" y="1853835"/>
                  <a:pt x="0" y="1194262"/>
                </a:cubicBezTo>
                <a:cubicBezTo>
                  <a:pt x="0" y="534689"/>
                  <a:pt x="534689" y="0"/>
                  <a:pt x="119426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39486" y="239486"/>
            <a:ext cx="11713028" cy="3668636"/>
          </a:xfrm>
          <a:custGeom>
            <a:avLst/>
            <a:gdLst>
              <a:gd name="connsiteX0" fmla="*/ 0 w 12192000"/>
              <a:gd name="connsiteY0" fmla="*/ 0 h 3908121"/>
              <a:gd name="connsiteX1" fmla="*/ 12192000 w 12192000"/>
              <a:gd name="connsiteY1" fmla="*/ 0 h 3908121"/>
              <a:gd name="connsiteX2" fmla="*/ 12192000 w 12192000"/>
              <a:gd name="connsiteY2" fmla="*/ 3908121 h 3908121"/>
              <a:gd name="connsiteX3" fmla="*/ 0 w 12192000"/>
              <a:gd name="connsiteY3" fmla="*/ 3908121 h 390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08121">
                <a:moveTo>
                  <a:pt x="0" y="0"/>
                </a:moveTo>
                <a:lnTo>
                  <a:pt x="12192000" y="0"/>
                </a:lnTo>
                <a:lnTo>
                  <a:pt x="12192000" y="3908121"/>
                </a:lnTo>
                <a:lnTo>
                  <a:pt x="0" y="3908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22422" y="247135"/>
            <a:ext cx="11738919" cy="3162753"/>
          </a:xfrm>
          <a:custGeom>
            <a:avLst/>
            <a:gdLst>
              <a:gd name="connsiteX0" fmla="*/ 0 w 12192000"/>
              <a:gd name="connsiteY0" fmla="*/ 0 h 3908121"/>
              <a:gd name="connsiteX1" fmla="*/ 12192000 w 12192000"/>
              <a:gd name="connsiteY1" fmla="*/ 0 h 3908121"/>
              <a:gd name="connsiteX2" fmla="*/ 12192000 w 12192000"/>
              <a:gd name="connsiteY2" fmla="*/ 3908121 h 3908121"/>
              <a:gd name="connsiteX3" fmla="*/ 0 w 12192000"/>
              <a:gd name="connsiteY3" fmla="*/ 3908121 h 390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08121">
                <a:moveTo>
                  <a:pt x="0" y="0"/>
                </a:moveTo>
                <a:lnTo>
                  <a:pt x="12192000" y="0"/>
                </a:lnTo>
                <a:lnTo>
                  <a:pt x="12192000" y="3908121"/>
                </a:lnTo>
                <a:lnTo>
                  <a:pt x="0" y="3908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965269"/>
          </a:xfrm>
          <a:custGeom>
            <a:avLst/>
            <a:gdLst>
              <a:gd name="connsiteX0" fmla="*/ 0 w 12192000"/>
              <a:gd name="connsiteY0" fmla="*/ 0 h 3908121"/>
              <a:gd name="connsiteX1" fmla="*/ 12192000 w 12192000"/>
              <a:gd name="connsiteY1" fmla="*/ 0 h 3908121"/>
              <a:gd name="connsiteX2" fmla="*/ 12192000 w 12192000"/>
              <a:gd name="connsiteY2" fmla="*/ 3908121 h 3908121"/>
              <a:gd name="connsiteX3" fmla="*/ 0 w 12192000"/>
              <a:gd name="connsiteY3" fmla="*/ 3908121 h 390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08121">
                <a:moveTo>
                  <a:pt x="0" y="0"/>
                </a:moveTo>
                <a:lnTo>
                  <a:pt x="12192000" y="0"/>
                </a:lnTo>
                <a:lnTo>
                  <a:pt x="12192000" y="3908121"/>
                </a:lnTo>
                <a:lnTo>
                  <a:pt x="0" y="39081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666" y="3211407"/>
            <a:ext cx="1504372" cy="1504372"/>
          </a:xfrm>
          <a:custGeom>
            <a:avLst/>
            <a:gdLst>
              <a:gd name="connsiteX0" fmla="*/ 752186 w 1504372"/>
              <a:gd name="connsiteY0" fmla="*/ 0 h 1504372"/>
              <a:gd name="connsiteX1" fmla="*/ 1504372 w 1504372"/>
              <a:gd name="connsiteY1" fmla="*/ 752186 h 1504372"/>
              <a:gd name="connsiteX2" fmla="*/ 752186 w 1504372"/>
              <a:gd name="connsiteY2" fmla="*/ 1504372 h 1504372"/>
              <a:gd name="connsiteX3" fmla="*/ 0 w 1504372"/>
              <a:gd name="connsiteY3" fmla="*/ 752186 h 1504372"/>
              <a:gd name="connsiteX4" fmla="*/ 752186 w 1504372"/>
              <a:gd name="connsiteY4" fmla="*/ 0 h 150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372" h="1504372">
                <a:moveTo>
                  <a:pt x="752186" y="0"/>
                </a:moveTo>
                <a:cubicBezTo>
                  <a:pt x="1167607" y="0"/>
                  <a:pt x="1504372" y="336765"/>
                  <a:pt x="1504372" y="752186"/>
                </a:cubicBezTo>
                <a:cubicBezTo>
                  <a:pt x="1504372" y="1167607"/>
                  <a:pt x="1167607" y="1504372"/>
                  <a:pt x="752186" y="1504372"/>
                </a:cubicBezTo>
                <a:cubicBezTo>
                  <a:pt x="336766" y="1504372"/>
                  <a:pt x="0" y="1167607"/>
                  <a:pt x="0" y="752186"/>
                </a:cubicBezTo>
                <a:cubicBezTo>
                  <a:pt x="0" y="336765"/>
                  <a:pt x="336766" y="0"/>
                  <a:pt x="75218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62842" y="1326138"/>
            <a:ext cx="2478442" cy="2478442"/>
          </a:xfrm>
          <a:custGeom>
            <a:avLst/>
            <a:gdLst>
              <a:gd name="connsiteX0" fmla="*/ 1239221 w 2478442"/>
              <a:gd name="connsiteY0" fmla="*/ 0 h 2478442"/>
              <a:gd name="connsiteX1" fmla="*/ 2478442 w 2478442"/>
              <a:gd name="connsiteY1" fmla="*/ 1239221 h 2478442"/>
              <a:gd name="connsiteX2" fmla="*/ 1239221 w 2478442"/>
              <a:gd name="connsiteY2" fmla="*/ 2478442 h 2478442"/>
              <a:gd name="connsiteX3" fmla="*/ 0 w 2478442"/>
              <a:gd name="connsiteY3" fmla="*/ 1239221 h 2478442"/>
              <a:gd name="connsiteX4" fmla="*/ 1239221 w 2478442"/>
              <a:gd name="connsiteY4" fmla="*/ 0 h 247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8442" h="2478442">
                <a:moveTo>
                  <a:pt x="1239221" y="0"/>
                </a:moveTo>
                <a:cubicBezTo>
                  <a:pt x="1923624" y="0"/>
                  <a:pt x="2478442" y="554818"/>
                  <a:pt x="2478442" y="1239221"/>
                </a:cubicBezTo>
                <a:cubicBezTo>
                  <a:pt x="2478442" y="1923624"/>
                  <a:pt x="1923624" y="2478442"/>
                  <a:pt x="1239221" y="2478442"/>
                </a:cubicBezTo>
                <a:cubicBezTo>
                  <a:pt x="554818" y="2478442"/>
                  <a:pt x="0" y="1923624"/>
                  <a:pt x="0" y="1239221"/>
                </a:cubicBezTo>
                <a:cubicBezTo>
                  <a:pt x="0" y="554818"/>
                  <a:pt x="554818" y="0"/>
                  <a:pt x="12392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3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8331C1-D1B5-4368-91BF-ACC7F8A165A7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0B6E8A-0E50-487B-97A2-0BD9B22568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235499" y="218546"/>
            <a:ext cx="11721002" cy="6420908"/>
          </a:xfrm>
          <a:custGeom>
            <a:avLst/>
            <a:gdLst>
              <a:gd name="connsiteX0" fmla="*/ 0 w 12192000"/>
              <a:gd name="connsiteY0" fmla="*/ 0 h 3908121"/>
              <a:gd name="connsiteX1" fmla="*/ 12192000 w 12192000"/>
              <a:gd name="connsiteY1" fmla="*/ 0 h 3908121"/>
              <a:gd name="connsiteX2" fmla="*/ 12192000 w 12192000"/>
              <a:gd name="connsiteY2" fmla="*/ 3908121 h 3908121"/>
              <a:gd name="connsiteX3" fmla="*/ 0 w 12192000"/>
              <a:gd name="connsiteY3" fmla="*/ 3908121 h 390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908121">
                <a:moveTo>
                  <a:pt x="0" y="0"/>
                </a:moveTo>
                <a:lnTo>
                  <a:pt x="12192000" y="0"/>
                </a:lnTo>
                <a:lnTo>
                  <a:pt x="12192000" y="3908121"/>
                </a:lnTo>
                <a:lnTo>
                  <a:pt x="0" y="390812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0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5545760" y="2458863"/>
            <a:ext cx="1061744" cy="1061744"/>
          </a:xfrm>
          <a:custGeom>
            <a:avLst/>
            <a:gdLst>
              <a:gd name="connsiteX0" fmla="*/ 530872 w 1061744"/>
              <a:gd name="connsiteY0" fmla="*/ 0 h 1061744"/>
              <a:gd name="connsiteX1" fmla="*/ 1061744 w 1061744"/>
              <a:gd name="connsiteY1" fmla="*/ 530872 h 1061744"/>
              <a:gd name="connsiteX2" fmla="*/ 530872 w 1061744"/>
              <a:gd name="connsiteY2" fmla="*/ 1061744 h 1061744"/>
              <a:gd name="connsiteX3" fmla="*/ 0 w 1061744"/>
              <a:gd name="connsiteY3" fmla="*/ 530872 h 1061744"/>
              <a:gd name="connsiteX4" fmla="*/ 530872 w 1061744"/>
              <a:gd name="connsiteY4" fmla="*/ 0 h 10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744" h="1061744">
                <a:moveTo>
                  <a:pt x="530872" y="0"/>
                </a:moveTo>
                <a:cubicBezTo>
                  <a:pt x="824065" y="0"/>
                  <a:pt x="1061744" y="237679"/>
                  <a:pt x="1061744" y="530872"/>
                </a:cubicBezTo>
                <a:cubicBezTo>
                  <a:pt x="1061744" y="824065"/>
                  <a:pt x="824065" y="1061744"/>
                  <a:pt x="530872" y="1061744"/>
                </a:cubicBezTo>
                <a:cubicBezTo>
                  <a:pt x="237679" y="1061744"/>
                  <a:pt x="0" y="824065"/>
                  <a:pt x="0" y="530872"/>
                </a:cubicBezTo>
                <a:cubicBezTo>
                  <a:pt x="0" y="237679"/>
                  <a:pt x="237679" y="0"/>
                  <a:pt x="5308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9092375" y="2458862"/>
            <a:ext cx="1061744" cy="1061744"/>
          </a:xfrm>
          <a:custGeom>
            <a:avLst/>
            <a:gdLst>
              <a:gd name="connsiteX0" fmla="*/ 530872 w 1061744"/>
              <a:gd name="connsiteY0" fmla="*/ 0 h 1061744"/>
              <a:gd name="connsiteX1" fmla="*/ 1061744 w 1061744"/>
              <a:gd name="connsiteY1" fmla="*/ 530872 h 1061744"/>
              <a:gd name="connsiteX2" fmla="*/ 530872 w 1061744"/>
              <a:gd name="connsiteY2" fmla="*/ 1061744 h 1061744"/>
              <a:gd name="connsiteX3" fmla="*/ 0 w 1061744"/>
              <a:gd name="connsiteY3" fmla="*/ 530872 h 1061744"/>
              <a:gd name="connsiteX4" fmla="*/ 530872 w 1061744"/>
              <a:gd name="connsiteY4" fmla="*/ 0 h 10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744" h="1061744">
                <a:moveTo>
                  <a:pt x="530872" y="0"/>
                </a:moveTo>
                <a:cubicBezTo>
                  <a:pt x="824065" y="0"/>
                  <a:pt x="1061744" y="237679"/>
                  <a:pt x="1061744" y="530872"/>
                </a:cubicBezTo>
                <a:cubicBezTo>
                  <a:pt x="1061744" y="824065"/>
                  <a:pt x="824065" y="1061744"/>
                  <a:pt x="530872" y="1061744"/>
                </a:cubicBezTo>
                <a:cubicBezTo>
                  <a:pt x="237679" y="1061744"/>
                  <a:pt x="0" y="824065"/>
                  <a:pt x="0" y="530872"/>
                </a:cubicBezTo>
                <a:cubicBezTo>
                  <a:pt x="0" y="237679"/>
                  <a:pt x="237679" y="0"/>
                  <a:pt x="5308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999145" y="2458864"/>
            <a:ext cx="1061744" cy="1061744"/>
          </a:xfrm>
          <a:custGeom>
            <a:avLst/>
            <a:gdLst>
              <a:gd name="connsiteX0" fmla="*/ 530872 w 1061744"/>
              <a:gd name="connsiteY0" fmla="*/ 0 h 1061744"/>
              <a:gd name="connsiteX1" fmla="*/ 1061744 w 1061744"/>
              <a:gd name="connsiteY1" fmla="*/ 530872 h 1061744"/>
              <a:gd name="connsiteX2" fmla="*/ 530872 w 1061744"/>
              <a:gd name="connsiteY2" fmla="*/ 1061744 h 1061744"/>
              <a:gd name="connsiteX3" fmla="*/ 0 w 1061744"/>
              <a:gd name="connsiteY3" fmla="*/ 530872 h 1061744"/>
              <a:gd name="connsiteX4" fmla="*/ 530872 w 1061744"/>
              <a:gd name="connsiteY4" fmla="*/ 0 h 10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744" h="1061744">
                <a:moveTo>
                  <a:pt x="530872" y="0"/>
                </a:moveTo>
                <a:cubicBezTo>
                  <a:pt x="824065" y="0"/>
                  <a:pt x="1061744" y="237679"/>
                  <a:pt x="1061744" y="530872"/>
                </a:cubicBezTo>
                <a:cubicBezTo>
                  <a:pt x="1061744" y="824065"/>
                  <a:pt x="824065" y="1061744"/>
                  <a:pt x="530872" y="1061744"/>
                </a:cubicBezTo>
                <a:cubicBezTo>
                  <a:pt x="237679" y="1061744"/>
                  <a:pt x="0" y="824065"/>
                  <a:pt x="0" y="530872"/>
                </a:cubicBezTo>
                <a:cubicBezTo>
                  <a:pt x="0" y="237679"/>
                  <a:pt x="237679" y="0"/>
                  <a:pt x="5308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9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9071440" y="2724404"/>
            <a:ext cx="1848776" cy="1848778"/>
          </a:xfrm>
          <a:custGeom>
            <a:avLst/>
            <a:gdLst>
              <a:gd name="connsiteX0" fmla="*/ 924388 w 1848776"/>
              <a:gd name="connsiteY0" fmla="*/ 0 h 1848778"/>
              <a:gd name="connsiteX1" fmla="*/ 1848776 w 1848776"/>
              <a:gd name="connsiteY1" fmla="*/ 924389 h 1848778"/>
              <a:gd name="connsiteX2" fmla="*/ 924388 w 1848776"/>
              <a:gd name="connsiteY2" fmla="*/ 1848778 h 1848778"/>
              <a:gd name="connsiteX3" fmla="*/ 0 w 1848776"/>
              <a:gd name="connsiteY3" fmla="*/ 924389 h 1848778"/>
              <a:gd name="connsiteX4" fmla="*/ 924388 w 1848776"/>
              <a:gd name="connsiteY4" fmla="*/ 0 h 184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776" h="1848778">
                <a:moveTo>
                  <a:pt x="924388" y="0"/>
                </a:moveTo>
                <a:cubicBezTo>
                  <a:pt x="1434913" y="0"/>
                  <a:pt x="1848776" y="413863"/>
                  <a:pt x="1848776" y="924389"/>
                </a:cubicBezTo>
                <a:cubicBezTo>
                  <a:pt x="1848776" y="1434916"/>
                  <a:pt x="1434913" y="1848778"/>
                  <a:pt x="924388" y="1848778"/>
                </a:cubicBezTo>
                <a:cubicBezTo>
                  <a:pt x="413863" y="1848778"/>
                  <a:pt x="0" y="1434916"/>
                  <a:pt x="0" y="924389"/>
                </a:cubicBezTo>
                <a:cubicBezTo>
                  <a:pt x="0" y="413863"/>
                  <a:pt x="413863" y="0"/>
                  <a:pt x="9243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271783" y="2724404"/>
            <a:ext cx="1848776" cy="1848778"/>
          </a:xfrm>
          <a:custGeom>
            <a:avLst/>
            <a:gdLst>
              <a:gd name="connsiteX0" fmla="*/ 924388 w 1848776"/>
              <a:gd name="connsiteY0" fmla="*/ 0 h 1848778"/>
              <a:gd name="connsiteX1" fmla="*/ 1848776 w 1848776"/>
              <a:gd name="connsiteY1" fmla="*/ 924389 h 1848778"/>
              <a:gd name="connsiteX2" fmla="*/ 924388 w 1848776"/>
              <a:gd name="connsiteY2" fmla="*/ 1848778 h 1848778"/>
              <a:gd name="connsiteX3" fmla="*/ 0 w 1848776"/>
              <a:gd name="connsiteY3" fmla="*/ 924389 h 1848778"/>
              <a:gd name="connsiteX4" fmla="*/ 924388 w 1848776"/>
              <a:gd name="connsiteY4" fmla="*/ 0 h 184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776" h="1848778">
                <a:moveTo>
                  <a:pt x="924388" y="0"/>
                </a:moveTo>
                <a:cubicBezTo>
                  <a:pt x="1434914" y="0"/>
                  <a:pt x="1848776" y="413863"/>
                  <a:pt x="1848776" y="924389"/>
                </a:cubicBezTo>
                <a:cubicBezTo>
                  <a:pt x="1848776" y="1434916"/>
                  <a:pt x="1434914" y="1848778"/>
                  <a:pt x="924388" y="1848778"/>
                </a:cubicBezTo>
                <a:cubicBezTo>
                  <a:pt x="413863" y="1848778"/>
                  <a:pt x="0" y="1434916"/>
                  <a:pt x="0" y="924389"/>
                </a:cubicBezTo>
                <a:cubicBezTo>
                  <a:pt x="0" y="413863"/>
                  <a:pt x="413863" y="0"/>
                  <a:pt x="9243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3840307" y="2724404"/>
            <a:ext cx="1848776" cy="1848778"/>
          </a:xfrm>
          <a:custGeom>
            <a:avLst/>
            <a:gdLst>
              <a:gd name="connsiteX0" fmla="*/ 924388 w 1848776"/>
              <a:gd name="connsiteY0" fmla="*/ 0 h 1848778"/>
              <a:gd name="connsiteX1" fmla="*/ 1848776 w 1848776"/>
              <a:gd name="connsiteY1" fmla="*/ 924389 h 1848778"/>
              <a:gd name="connsiteX2" fmla="*/ 924388 w 1848776"/>
              <a:gd name="connsiteY2" fmla="*/ 1848778 h 1848778"/>
              <a:gd name="connsiteX3" fmla="*/ 0 w 1848776"/>
              <a:gd name="connsiteY3" fmla="*/ 924389 h 1848778"/>
              <a:gd name="connsiteX4" fmla="*/ 924388 w 1848776"/>
              <a:gd name="connsiteY4" fmla="*/ 0 h 184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776" h="1848778">
                <a:moveTo>
                  <a:pt x="924388" y="0"/>
                </a:moveTo>
                <a:cubicBezTo>
                  <a:pt x="1434914" y="0"/>
                  <a:pt x="1848776" y="413863"/>
                  <a:pt x="1848776" y="924389"/>
                </a:cubicBezTo>
                <a:cubicBezTo>
                  <a:pt x="1848776" y="1434916"/>
                  <a:pt x="1434914" y="1848778"/>
                  <a:pt x="924388" y="1848778"/>
                </a:cubicBezTo>
                <a:cubicBezTo>
                  <a:pt x="413863" y="1848778"/>
                  <a:pt x="0" y="1434916"/>
                  <a:pt x="0" y="924389"/>
                </a:cubicBezTo>
                <a:cubicBezTo>
                  <a:pt x="0" y="413863"/>
                  <a:pt x="413863" y="0"/>
                  <a:pt x="9243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454829" y="2724404"/>
            <a:ext cx="1848776" cy="1848778"/>
          </a:xfrm>
          <a:custGeom>
            <a:avLst/>
            <a:gdLst>
              <a:gd name="connsiteX0" fmla="*/ 924388 w 1848776"/>
              <a:gd name="connsiteY0" fmla="*/ 0 h 1848778"/>
              <a:gd name="connsiteX1" fmla="*/ 1848776 w 1848776"/>
              <a:gd name="connsiteY1" fmla="*/ 924389 h 1848778"/>
              <a:gd name="connsiteX2" fmla="*/ 924388 w 1848776"/>
              <a:gd name="connsiteY2" fmla="*/ 1848778 h 1848778"/>
              <a:gd name="connsiteX3" fmla="*/ 0 w 1848776"/>
              <a:gd name="connsiteY3" fmla="*/ 924389 h 1848778"/>
              <a:gd name="connsiteX4" fmla="*/ 924388 w 1848776"/>
              <a:gd name="connsiteY4" fmla="*/ 0 h 184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8776" h="1848778">
                <a:moveTo>
                  <a:pt x="924388" y="0"/>
                </a:moveTo>
                <a:cubicBezTo>
                  <a:pt x="1434914" y="0"/>
                  <a:pt x="1848776" y="413863"/>
                  <a:pt x="1848776" y="924389"/>
                </a:cubicBezTo>
                <a:cubicBezTo>
                  <a:pt x="1848776" y="1434916"/>
                  <a:pt x="1434914" y="1848778"/>
                  <a:pt x="924388" y="1848778"/>
                </a:cubicBezTo>
                <a:cubicBezTo>
                  <a:pt x="413863" y="1848778"/>
                  <a:pt x="0" y="1434916"/>
                  <a:pt x="0" y="924389"/>
                </a:cubicBezTo>
                <a:cubicBezTo>
                  <a:pt x="0" y="413863"/>
                  <a:pt x="413863" y="0"/>
                  <a:pt x="9243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9463740" y="2126650"/>
            <a:ext cx="1584846" cy="1584846"/>
          </a:xfrm>
          <a:custGeom>
            <a:avLst/>
            <a:gdLst>
              <a:gd name="connsiteX0" fmla="*/ 792423 w 1584846"/>
              <a:gd name="connsiteY0" fmla="*/ 0 h 1584846"/>
              <a:gd name="connsiteX1" fmla="*/ 1584846 w 1584846"/>
              <a:gd name="connsiteY1" fmla="*/ 792423 h 1584846"/>
              <a:gd name="connsiteX2" fmla="*/ 792423 w 1584846"/>
              <a:gd name="connsiteY2" fmla="*/ 1584846 h 1584846"/>
              <a:gd name="connsiteX3" fmla="*/ 0 w 1584846"/>
              <a:gd name="connsiteY3" fmla="*/ 792423 h 1584846"/>
              <a:gd name="connsiteX4" fmla="*/ 792423 w 1584846"/>
              <a:gd name="connsiteY4" fmla="*/ 0 h 15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46" h="1584846">
                <a:moveTo>
                  <a:pt x="792423" y="0"/>
                </a:moveTo>
                <a:cubicBezTo>
                  <a:pt x="1230066" y="0"/>
                  <a:pt x="1584846" y="354780"/>
                  <a:pt x="1584846" y="792423"/>
                </a:cubicBezTo>
                <a:cubicBezTo>
                  <a:pt x="1584846" y="1230066"/>
                  <a:pt x="1230066" y="1584846"/>
                  <a:pt x="792423" y="1584846"/>
                </a:cubicBezTo>
                <a:cubicBezTo>
                  <a:pt x="354780" y="1584846"/>
                  <a:pt x="0" y="1230066"/>
                  <a:pt x="0" y="792423"/>
                </a:cubicBezTo>
                <a:cubicBezTo>
                  <a:pt x="0" y="354780"/>
                  <a:pt x="354780" y="0"/>
                  <a:pt x="7924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1075309" y="2126650"/>
            <a:ext cx="1584846" cy="1584846"/>
          </a:xfrm>
          <a:custGeom>
            <a:avLst/>
            <a:gdLst>
              <a:gd name="connsiteX0" fmla="*/ 792423 w 1584846"/>
              <a:gd name="connsiteY0" fmla="*/ 0 h 1584846"/>
              <a:gd name="connsiteX1" fmla="*/ 1584846 w 1584846"/>
              <a:gd name="connsiteY1" fmla="*/ 792423 h 1584846"/>
              <a:gd name="connsiteX2" fmla="*/ 792423 w 1584846"/>
              <a:gd name="connsiteY2" fmla="*/ 1584846 h 1584846"/>
              <a:gd name="connsiteX3" fmla="*/ 0 w 1584846"/>
              <a:gd name="connsiteY3" fmla="*/ 792423 h 1584846"/>
              <a:gd name="connsiteX4" fmla="*/ 792423 w 1584846"/>
              <a:gd name="connsiteY4" fmla="*/ 0 h 15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46" h="1584846">
                <a:moveTo>
                  <a:pt x="792423" y="0"/>
                </a:moveTo>
                <a:cubicBezTo>
                  <a:pt x="1230066" y="0"/>
                  <a:pt x="1584846" y="354780"/>
                  <a:pt x="1584846" y="792423"/>
                </a:cubicBezTo>
                <a:cubicBezTo>
                  <a:pt x="1584846" y="1230066"/>
                  <a:pt x="1230066" y="1584846"/>
                  <a:pt x="792423" y="1584846"/>
                </a:cubicBezTo>
                <a:cubicBezTo>
                  <a:pt x="354780" y="1584846"/>
                  <a:pt x="0" y="1230066"/>
                  <a:pt x="0" y="792423"/>
                </a:cubicBezTo>
                <a:cubicBezTo>
                  <a:pt x="0" y="354780"/>
                  <a:pt x="354780" y="0"/>
                  <a:pt x="7924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871453" y="2126650"/>
            <a:ext cx="1584846" cy="1584846"/>
          </a:xfrm>
          <a:custGeom>
            <a:avLst/>
            <a:gdLst>
              <a:gd name="connsiteX0" fmla="*/ 792423 w 1584846"/>
              <a:gd name="connsiteY0" fmla="*/ 0 h 1584846"/>
              <a:gd name="connsiteX1" fmla="*/ 1584846 w 1584846"/>
              <a:gd name="connsiteY1" fmla="*/ 792423 h 1584846"/>
              <a:gd name="connsiteX2" fmla="*/ 792423 w 1584846"/>
              <a:gd name="connsiteY2" fmla="*/ 1584846 h 1584846"/>
              <a:gd name="connsiteX3" fmla="*/ 0 w 1584846"/>
              <a:gd name="connsiteY3" fmla="*/ 792423 h 1584846"/>
              <a:gd name="connsiteX4" fmla="*/ 792423 w 1584846"/>
              <a:gd name="connsiteY4" fmla="*/ 0 h 15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46" h="1584846">
                <a:moveTo>
                  <a:pt x="792423" y="0"/>
                </a:moveTo>
                <a:cubicBezTo>
                  <a:pt x="1230066" y="0"/>
                  <a:pt x="1584846" y="354780"/>
                  <a:pt x="1584846" y="792423"/>
                </a:cubicBezTo>
                <a:cubicBezTo>
                  <a:pt x="1584846" y="1230066"/>
                  <a:pt x="1230066" y="1584846"/>
                  <a:pt x="792423" y="1584846"/>
                </a:cubicBezTo>
                <a:cubicBezTo>
                  <a:pt x="354780" y="1584846"/>
                  <a:pt x="0" y="1230066"/>
                  <a:pt x="0" y="792423"/>
                </a:cubicBezTo>
                <a:cubicBezTo>
                  <a:pt x="0" y="354780"/>
                  <a:pt x="354780" y="0"/>
                  <a:pt x="7924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667597" y="2126650"/>
            <a:ext cx="1584846" cy="1584846"/>
          </a:xfrm>
          <a:custGeom>
            <a:avLst/>
            <a:gdLst>
              <a:gd name="connsiteX0" fmla="*/ 792423 w 1584846"/>
              <a:gd name="connsiteY0" fmla="*/ 0 h 1584846"/>
              <a:gd name="connsiteX1" fmla="*/ 1584846 w 1584846"/>
              <a:gd name="connsiteY1" fmla="*/ 792423 h 1584846"/>
              <a:gd name="connsiteX2" fmla="*/ 792423 w 1584846"/>
              <a:gd name="connsiteY2" fmla="*/ 1584846 h 1584846"/>
              <a:gd name="connsiteX3" fmla="*/ 0 w 1584846"/>
              <a:gd name="connsiteY3" fmla="*/ 792423 h 1584846"/>
              <a:gd name="connsiteX4" fmla="*/ 792423 w 1584846"/>
              <a:gd name="connsiteY4" fmla="*/ 0 h 15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46" h="1584846">
                <a:moveTo>
                  <a:pt x="792423" y="0"/>
                </a:moveTo>
                <a:cubicBezTo>
                  <a:pt x="1230066" y="0"/>
                  <a:pt x="1584846" y="354780"/>
                  <a:pt x="1584846" y="792423"/>
                </a:cubicBezTo>
                <a:cubicBezTo>
                  <a:pt x="1584846" y="1230066"/>
                  <a:pt x="1230066" y="1584846"/>
                  <a:pt x="792423" y="1584846"/>
                </a:cubicBezTo>
                <a:cubicBezTo>
                  <a:pt x="354780" y="1584846"/>
                  <a:pt x="0" y="1230066"/>
                  <a:pt x="0" y="792423"/>
                </a:cubicBezTo>
                <a:cubicBezTo>
                  <a:pt x="0" y="354780"/>
                  <a:pt x="354780" y="0"/>
                  <a:pt x="7924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9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239120" y="983679"/>
            <a:ext cx="4436970" cy="4938151"/>
          </a:xfrm>
          <a:custGeom>
            <a:avLst/>
            <a:gdLst>
              <a:gd name="connsiteX0" fmla="*/ 0 w 4436970"/>
              <a:gd name="connsiteY0" fmla="*/ 0 h 4938151"/>
              <a:gd name="connsiteX1" fmla="*/ 4436970 w 4436970"/>
              <a:gd name="connsiteY1" fmla="*/ 0 h 4938151"/>
              <a:gd name="connsiteX2" fmla="*/ 4436970 w 4436970"/>
              <a:gd name="connsiteY2" fmla="*/ 4938151 h 4938151"/>
              <a:gd name="connsiteX3" fmla="*/ 0 w 4436970"/>
              <a:gd name="connsiteY3" fmla="*/ 4938151 h 4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6970" h="4938151">
                <a:moveTo>
                  <a:pt x="0" y="0"/>
                </a:moveTo>
                <a:lnTo>
                  <a:pt x="4436970" y="0"/>
                </a:lnTo>
                <a:lnTo>
                  <a:pt x="4436970" y="4938151"/>
                </a:lnTo>
                <a:lnTo>
                  <a:pt x="0" y="49381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86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2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9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9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421573" y="1397433"/>
            <a:ext cx="1584846" cy="1584846"/>
          </a:xfrm>
          <a:custGeom>
            <a:avLst/>
            <a:gdLst>
              <a:gd name="connsiteX0" fmla="*/ 792423 w 1584846"/>
              <a:gd name="connsiteY0" fmla="*/ 0 h 1584846"/>
              <a:gd name="connsiteX1" fmla="*/ 1584846 w 1584846"/>
              <a:gd name="connsiteY1" fmla="*/ 792423 h 1584846"/>
              <a:gd name="connsiteX2" fmla="*/ 792423 w 1584846"/>
              <a:gd name="connsiteY2" fmla="*/ 1584846 h 1584846"/>
              <a:gd name="connsiteX3" fmla="*/ 0 w 1584846"/>
              <a:gd name="connsiteY3" fmla="*/ 792423 h 1584846"/>
              <a:gd name="connsiteX4" fmla="*/ 792423 w 1584846"/>
              <a:gd name="connsiteY4" fmla="*/ 0 h 15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46" h="1584846">
                <a:moveTo>
                  <a:pt x="792423" y="0"/>
                </a:moveTo>
                <a:cubicBezTo>
                  <a:pt x="1230066" y="0"/>
                  <a:pt x="1584846" y="354780"/>
                  <a:pt x="1584846" y="792423"/>
                </a:cubicBezTo>
                <a:cubicBezTo>
                  <a:pt x="1584846" y="1230066"/>
                  <a:pt x="1230066" y="1584846"/>
                  <a:pt x="792423" y="1584846"/>
                </a:cubicBezTo>
                <a:cubicBezTo>
                  <a:pt x="354780" y="1584846"/>
                  <a:pt x="0" y="1230066"/>
                  <a:pt x="0" y="792423"/>
                </a:cubicBezTo>
                <a:cubicBezTo>
                  <a:pt x="0" y="354780"/>
                  <a:pt x="354780" y="0"/>
                  <a:pt x="7924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265477" y="1397433"/>
            <a:ext cx="1584846" cy="1584846"/>
          </a:xfrm>
          <a:custGeom>
            <a:avLst/>
            <a:gdLst>
              <a:gd name="connsiteX0" fmla="*/ 792423 w 1584846"/>
              <a:gd name="connsiteY0" fmla="*/ 0 h 1584846"/>
              <a:gd name="connsiteX1" fmla="*/ 1584846 w 1584846"/>
              <a:gd name="connsiteY1" fmla="*/ 792423 h 1584846"/>
              <a:gd name="connsiteX2" fmla="*/ 792423 w 1584846"/>
              <a:gd name="connsiteY2" fmla="*/ 1584846 h 1584846"/>
              <a:gd name="connsiteX3" fmla="*/ 0 w 1584846"/>
              <a:gd name="connsiteY3" fmla="*/ 792423 h 1584846"/>
              <a:gd name="connsiteX4" fmla="*/ 792423 w 1584846"/>
              <a:gd name="connsiteY4" fmla="*/ 0 h 15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46" h="1584846">
                <a:moveTo>
                  <a:pt x="792423" y="0"/>
                </a:moveTo>
                <a:cubicBezTo>
                  <a:pt x="1230066" y="0"/>
                  <a:pt x="1584846" y="354780"/>
                  <a:pt x="1584846" y="792423"/>
                </a:cubicBezTo>
                <a:cubicBezTo>
                  <a:pt x="1584846" y="1230066"/>
                  <a:pt x="1230066" y="1584846"/>
                  <a:pt x="792423" y="1584846"/>
                </a:cubicBezTo>
                <a:cubicBezTo>
                  <a:pt x="354780" y="1584846"/>
                  <a:pt x="0" y="1230066"/>
                  <a:pt x="0" y="792423"/>
                </a:cubicBezTo>
                <a:cubicBezTo>
                  <a:pt x="0" y="354780"/>
                  <a:pt x="354780" y="0"/>
                  <a:pt x="7924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8970995" y="1397433"/>
            <a:ext cx="1584846" cy="1584846"/>
          </a:xfrm>
          <a:custGeom>
            <a:avLst/>
            <a:gdLst>
              <a:gd name="connsiteX0" fmla="*/ 792423 w 1584846"/>
              <a:gd name="connsiteY0" fmla="*/ 0 h 1584846"/>
              <a:gd name="connsiteX1" fmla="*/ 1584846 w 1584846"/>
              <a:gd name="connsiteY1" fmla="*/ 792423 h 1584846"/>
              <a:gd name="connsiteX2" fmla="*/ 792423 w 1584846"/>
              <a:gd name="connsiteY2" fmla="*/ 1584846 h 1584846"/>
              <a:gd name="connsiteX3" fmla="*/ 0 w 1584846"/>
              <a:gd name="connsiteY3" fmla="*/ 792423 h 1584846"/>
              <a:gd name="connsiteX4" fmla="*/ 792423 w 1584846"/>
              <a:gd name="connsiteY4" fmla="*/ 0 h 15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4846" h="1584846">
                <a:moveTo>
                  <a:pt x="792423" y="0"/>
                </a:moveTo>
                <a:cubicBezTo>
                  <a:pt x="1230066" y="0"/>
                  <a:pt x="1584846" y="354780"/>
                  <a:pt x="1584846" y="792423"/>
                </a:cubicBezTo>
                <a:cubicBezTo>
                  <a:pt x="1584846" y="1230066"/>
                  <a:pt x="1230066" y="1584846"/>
                  <a:pt x="792423" y="1584846"/>
                </a:cubicBezTo>
                <a:cubicBezTo>
                  <a:pt x="354780" y="1584846"/>
                  <a:pt x="0" y="1230066"/>
                  <a:pt x="0" y="792423"/>
                </a:cubicBezTo>
                <a:cubicBezTo>
                  <a:pt x="0" y="354780"/>
                  <a:pt x="354780" y="0"/>
                  <a:pt x="79242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3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6"/>
          </p:nvPr>
        </p:nvSpPr>
        <p:spPr>
          <a:xfrm>
            <a:off x="1355349" y="4283378"/>
            <a:ext cx="1440016" cy="1440016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9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8" y="1440016"/>
                  <a:pt x="0" y="1117658"/>
                  <a:pt x="0" y="720008"/>
                </a:cubicBezTo>
                <a:cubicBezTo>
                  <a:pt x="0" y="322359"/>
                  <a:pt x="322358" y="0"/>
                  <a:pt x="7200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310142" y="4283378"/>
            <a:ext cx="1440016" cy="1440016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9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9" y="1440016"/>
                  <a:pt x="0" y="1117658"/>
                  <a:pt x="0" y="720008"/>
                </a:cubicBezTo>
                <a:cubicBezTo>
                  <a:pt x="0" y="322359"/>
                  <a:pt x="322359" y="0"/>
                  <a:pt x="7200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6310142" y="2078109"/>
            <a:ext cx="1440016" cy="1440016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8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9" y="1440016"/>
                  <a:pt x="0" y="1117658"/>
                  <a:pt x="0" y="720008"/>
                </a:cubicBezTo>
                <a:cubicBezTo>
                  <a:pt x="0" y="322358"/>
                  <a:pt x="322359" y="0"/>
                  <a:pt x="7200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1355349" y="2078109"/>
            <a:ext cx="1440016" cy="1440016"/>
          </a:xfrm>
          <a:custGeom>
            <a:avLst/>
            <a:gdLst>
              <a:gd name="connsiteX0" fmla="*/ 720008 w 1440016"/>
              <a:gd name="connsiteY0" fmla="*/ 0 h 1440016"/>
              <a:gd name="connsiteX1" fmla="*/ 1440016 w 1440016"/>
              <a:gd name="connsiteY1" fmla="*/ 720008 h 1440016"/>
              <a:gd name="connsiteX2" fmla="*/ 720008 w 1440016"/>
              <a:gd name="connsiteY2" fmla="*/ 1440016 h 1440016"/>
              <a:gd name="connsiteX3" fmla="*/ 0 w 1440016"/>
              <a:gd name="connsiteY3" fmla="*/ 720008 h 1440016"/>
              <a:gd name="connsiteX4" fmla="*/ 720008 w 1440016"/>
              <a:gd name="connsiteY4" fmla="*/ 0 h 144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16" h="1440016">
                <a:moveTo>
                  <a:pt x="720008" y="0"/>
                </a:moveTo>
                <a:cubicBezTo>
                  <a:pt x="1117658" y="0"/>
                  <a:pt x="1440016" y="322358"/>
                  <a:pt x="1440016" y="720008"/>
                </a:cubicBezTo>
                <a:cubicBezTo>
                  <a:pt x="1440016" y="1117658"/>
                  <a:pt x="1117658" y="1440016"/>
                  <a:pt x="720008" y="1440016"/>
                </a:cubicBezTo>
                <a:cubicBezTo>
                  <a:pt x="322358" y="1440016"/>
                  <a:pt x="0" y="1117658"/>
                  <a:pt x="0" y="720008"/>
                </a:cubicBezTo>
                <a:cubicBezTo>
                  <a:pt x="0" y="322358"/>
                  <a:pt x="322358" y="0"/>
                  <a:pt x="7200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47135" y="247135"/>
            <a:ext cx="5523470" cy="6376086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421397" y="247135"/>
            <a:ext cx="5490518" cy="6376088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9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385425" y="743727"/>
            <a:ext cx="4450350" cy="5294344"/>
          </a:xfrm>
          <a:custGeom>
            <a:avLst/>
            <a:gdLst>
              <a:gd name="connsiteX0" fmla="*/ 3932225 w 4450350"/>
              <a:gd name="connsiteY0" fmla="*/ 900950 h 5294344"/>
              <a:gd name="connsiteX1" fmla="*/ 3932225 w 4450350"/>
              <a:gd name="connsiteY1" fmla="*/ 900951 h 5294344"/>
              <a:gd name="connsiteX2" fmla="*/ 4450350 w 4450350"/>
              <a:gd name="connsiteY2" fmla="*/ 1419076 h 5294344"/>
              <a:gd name="connsiteX3" fmla="*/ 4450349 w 4450350"/>
              <a:gd name="connsiteY3" fmla="*/ 4776219 h 5294344"/>
              <a:gd name="connsiteX4" fmla="*/ 4036645 w 4450350"/>
              <a:gd name="connsiteY4" fmla="*/ 5283818 h 5294344"/>
              <a:gd name="connsiteX5" fmla="*/ 3932225 w 4450350"/>
              <a:gd name="connsiteY5" fmla="*/ 5294344 h 5294344"/>
              <a:gd name="connsiteX6" fmla="*/ 3827805 w 4450350"/>
              <a:gd name="connsiteY6" fmla="*/ 5283818 h 5294344"/>
              <a:gd name="connsiteX7" fmla="*/ 3414100 w 4450350"/>
              <a:gd name="connsiteY7" fmla="*/ 4776219 h 5294344"/>
              <a:gd name="connsiteX8" fmla="*/ 3414100 w 4450350"/>
              <a:gd name="connsiteY8" fmla="*/ 1419075 h 5294344"/>
              <a:gd name="connsiteX9" fmla="*/ 3932225 w 4450350"/>
              <a:gd name="connsiteY9" fmla="*/ 900950 h 5294344"/>
              <a:gd name="connsiteX10" fmla="*/ 518125 w 4450350"/>
              <a:gd name="connsiteY10" fmla="*/ 723977 h 5294344"/>
              <a:gd name="connsiteX11" fmla="*/ 518125 w 4450350"/>
              <a:gd name="connsiteY11" fmla="*/ 723978 h 5294344"/>
              <a:gd name="connsiteX12" fmla="*/ 1036250 w 4450350"/>
              <a:gd name="connsiteY12" fmla="*/ 1242103 h 5294344"/>
              <a:gd name="connsiteX13" fmla="*/ 1036249 w 4450350"/>
              <a:gd name="connsiteY13" fmla="*/ 4460546 h 5294344"/>
              <a:gd name="connsiteX14" fmla="*/ 622545 w 4450350"/>
              <a:gd name="connsiteY14" fmla="*/ 4968144 h 5294344"/>
              <a:gd name="connsiteX15" fmla="*/ 518125 w 4450350"/>
              <a:gd name="connsiteY15" fmla="*/ 4978671 h 5294344"/>
              <a:gd name="connsiteX16" fmla="*/ 413705 w 4450350"/>
              <a:gd name="connsiteY16" fmla="*/ 4968144 h 5294344"/>
              <a:gd name="connsiteX17" fmla="*/ 0 w 4450350"/>
              <a:gd name="connsiteY17" fmla="*/ 4460546 h 5294344"/>
              <a:gd name="connsiteX18" fmla="*/ 0 w 4450350"/>
              <a:gd name="connsiteY18" fmla="*/ 1242102 h 5294344"/>
              <a:gd name="connsiteX19" fmla="*/ 518125 w 4450350"/>
              <a:gd name="connsiteY19" fmla="*/ 723977 h 5294344"/>
              <a:gd name="connsiteX20" fmla="*/ 1656157 w 4450350"/>
              <a:gd name="connsiteY20" fmla="*/ 273503 h 5294344"/>
              <a:gd name="connsiteX21" fmla="*/ 1656157 w 4450350"/>
              <a:gd name="connsiteY21" fmla="*/ 273504 h 5294344"/>
              <a:gd name="connsiteX22" fmla="*/ 2174282 w 4450350"/>
              <a:gd name="connsiteY22" fmla="*/ 791629 h 5294344"/>
              <a:gd name="connsiteX23" fmla="*/ 2174281 w 4450350"/>
              <a:gd name="connsiteY23" fmla="*/ 4776219 h 5294344"/>
              <a:gd name="connsiteX24" fmla="*/ 1760576 w 4450350"/>
              <a:gd name="connsiteY24" fmla="*/ 5283817 h 5294344"/>
              <a:gd name="connsiteX25" fmla="*/ 1656156 w 4450350"/>
              <a:gd name="connsiteY25" fmla="*/ 5294344 h 5294344"/>
              <a:gd name="connsiteX26" fmla="*/ 1551736 w 4450350"/>
              <a:gd name="connsiteY26" fmla="*/ 5283817 h 5294344"/>
              <a:gd name="connsiteX27" fmla="*/ 1138031 w 4450350"/>
              <a:gd name="connsiteY27" fmla="*/ 4776218 h 5294344"/>
              <a:gd name="connsiteX28" fmla="*/ 1138032 w 4450350"/>
              <a:gd name="connsiteY28" fmla="*/ 791628 h 5294344"/>
              <a:gd name="connsiteX29" fmla="*/ 1656157 w 4450350"/>
              <a:gd name="connsiteY29" fmla="*/ 273503 h 5294344"/>
              <a:gd name="connsiteX30" fmla="*/ 2794190 w 4450350"/>
              <a:gd name="connsiteY30" fmla="*/ 0 h 5294344"/>
              <a:gd name="connsiteX31" fmla="*/ 2794190 w 4450350"/>
              <a:gd name="connsiteY31" fmla="*/ 1 h 5294344"/>
              <a:gd name="connsiteX32" fmla="*/ 3312315 w 4450350"/>
              <a:gd name="connsiteY32" fmla="*/ 518126 h 5294344"/>
              <a:gd name="connsiteX33" fmla="*/ 3312314 w 4450350"/>
              <a:gd name="connsiteY33" fmla="*/ 4179691 h 5294344"/>
              <a:gd name="connsiteX34" fmla="*/ 2898610 w 4450350"/>
              <a:gd name="connsiteY34" fmla="*/ 4687290 h 5294344"/>
              <a:gd name="connsiteX35" fmla="*/ 2794190 w 4450350"/>
              <a:gd name="connsiteY35" fmla="*/ 4697816 h 5294344"/>
              <a:gd name="connsiteX36" fmla="*/ 2689770 w 4450350"/>
              <a:gd name="connsiteY36" fmla="*/ 4687290 h 5294344"/>
              <a:gd name="connsiteX37" fmla="*/ 2276065 w 4450350"/>
              <a:gd name="connsiteY37" fmla="*/ 4179691 h 5294344"/>
              <a:gd name="connsiteX38" fmla="*/ 2276065 w 4450350"/>
              <a:gd name="connsiteY38" fmla="*/ 518125 h 5294344"/>
              <a:gd name="connsiteX39" fmla="*/ 2794190 w 4450350"/>
              <a:gd name="connsiteY39" fmla="*/ 0 h 529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450350" h="5294344">
                <a:moveTo>
                  <a:pt x="3932225" y="900950"/>
                </a:moveTo>
                <a:lnTo>
                  <a:pt x="3932225" y="900951"/>
                </a:lnTo>
                <a:cubicBezTo>
                  <a:pt x="4218378" y="900951"/>
                  <a:pt x="4450350" y="1132923"/>
                  <a:pt x="4450350" y="1419076"/>
                </a:cubicBezTo>
                <a:lnTo>
                  <a:pt x="4450349" y="4776219"/>
                </a:lnTo>
                <a:cubicBezTo>
                  <a:pt x="4450349" y="5026603"/>
                  <a:pt x="4272746" y="5235505"/>
                  <a:pt x="4036645" y="5283818"/>
                </a:cubicBezTo>
                <a:lnTo>
                  <a:pt x="3932225" y="5294344"/>
                </a:lnTo>
                <a:lnTo>
                  <a:pt x="3827805" y="5283818"/>
                </a:lnTo>
                <a:cubicBezTo>
                  <a:pt x="3591704" y="5235505"/>
                  <a:pt x="3414100" y="5026603"/>
                  <a:pt x="3414100" y="4776219"/>
                </a:cubicBezTo>
                <a:lnTo>
                  <a:pt x="3414100" y="1419075"/>
                </a:lnTo>
                <a:cubicBezTo>
                  <a:pt x="3414100" y="1132922"/>
                  <a:pt x="3646072" y="900950"/>
                  <a:pt x="3932225" y="900950"/>
                </a:cubicBezTo>
                <a:close/>
                <a:moveTo>
                  <a:pt x="518125" y="723977"/>
                </a:moveTo>
                <a:lnTo>
                  <a:pt x="518125" y="723978"/>
                </a:lnTo>
                <a:cubicBezTo>
                  <a:pt x="804278" y="723978"/>
                  <a:pt x="1036250" y="955950"/>
                  <a:pt x="1036250" y="1242103"/>
                </a:cubicBezTo>
                <a:lnTo>
                  <a:pt x="1036249" y="4460546"/>
                </a:lnTo>
                <a:cubicBezTo>
                  <a:pt x="1036249" y="4710930"/>
                  <a:pt x="858645" y="4919831"/>
                  <a:pt x="622545" y="4968144"/>
                </a:cubicBezTo>
                <a:lnTo>
                  <a:pt x="518125" y="4978671"/>
                </a:lnTo>
                <a:lnTo>
                  <a:pt x="413705" y="4968144"/>
                </a:lnTo>
                <a:cubicBezTo>
                  <a:pt x="177604" y="4919831"/>
                  <a:pt x="0" y="4710930"/>
                  <a:pt x="0" y="4460546"/>
                </a:cubicBezTo>
                <a:lnTo>
                  <a:pt x="0" y="1242102"/>
                </a:lnTo>
                <a:cubicBezTo>
                  <a:pt x="0" y="955949"/>
                  <a:pt x="231972" y="723977"/>
                  <a:pt x="518125" y="723977"/>
                </a:cubicBezTo>
                <a:close/>
                <a:moveTo>
                  <a:pt x="1656157" y="273503"/>
                </a:moveTo>
                <a:lnTo>
                  <a:pt x="1656157" y="273504"/>
                </a:lnTo>
                <a:cubicBezTo>
                  <a:pt x="1942310" y="273504"/>
                  <a:pt x="2174282" y="505476"/>
                  <a:pt x="2174282" y="791629"/>
                </a:cubicBezTo>
                <a:lnTo>
                  <a:pt x="2174281" y="4776219"/>
                </a:lnTo>
                <a:cubicBezTo>
                  <a:pt x="2174281" y="5026603"/>
                  <a:pt x="1996677" y="5235504"/>
                  <a:pt x="1760576" y="5283817"/>
                </a:cubicBezTo>
                <a:lnTo>
                  <a:pt x="1656156" y="5294344"/>
                </a:lnTo>
                <a:lnTo>
                  <a:pt x="1551736" y="5283817"/>
                </a:lnTo>
                <a:cubicBezTo>
                  <a:pt x="1315635" y="5235504"/>
                  <a:pt x="1138031" y="5026603"/>
                  <a:pt x="1138031" y="4776218"/>
                </a:cubicBezTo>
                <a:lnTo>
                  <a:pt x="1138032" y="791628"/>
                </a:lnTo>
                <a:cubicBezTo>
                  <a:pt x="1138032" y="505475"/>
                  <a:pt x="1370004" y="273503"/>
                  <a:pt x="1656157" y="273503"/>
                </a:cubicBezTo>
                <a:close/>
                <a:moveTo>
                  <a:pt x="2794190" y="0"/>
                </a:moveTo>
                <a:lnTo>
                  <a:pt x="2794190" y="1"/>
                </a:lnTo>
                <a:cubicBezTo>
                  <a:pt x="3080343" y="1"/>
                  <a:pt x="3312315" y="231973"/>
                  <a:pt x="3312315" y="518126"/>
                </a:cubicBezTo>
                <a:lnTo>
                  <a:pt x="3312314" y="4179691"/>
                </a:lnTo>
                <a:cubicBezTo>
                  <a:pt x="3312314" y="4430075"/>
                  <a:pt x="3134711" y="4638977"/>
                  <a:pt x="2898610" y="4687290"/>
                </a:cubicBezTo>
                <a:lnTo>
                  <a:pt x="2794190" y="4697816"/>
                </a:lnTo>
                <a:lnTo>
                  <a:pt x="2689770" y="4687290"/>
                </a:lnTo>
                <a:cubicBezTo>
                  <a:pt x="2453669" y="4638977"/>
                  <a:pt x="2276065" y="4430075"/>
                  <a:pt x="2276065" y="4179691"/>
                </a:cubicBezTo>
                <a:lnTo>
                  <a:pt x="2276065" y="518125"/>
                </a:lnTo>
                <a:cubicBezTo>
                  <a:pt x="2276065" y="231972"/>
                  <a:pt x="2508037" y="0"/>
                  <a:pt x="279419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5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46781" y="247134"/>
            <a:ext cx="2527300" cy="4007365"/>
          </a:xfrm>
          <a:custGeom>
            <a:avLst/>
            <a:gdLst>
              <a:gd name="connsiteX0" fmla="*/ 0 w 2527300"/>
              <a:gd name="connsiteY0" fmla="*/ 0 h 4254500"/>
              <a:gd name="connsiteX1" fmla="*/ 2527300 w 2527300"/>
              <a:gd name="connsiteY1" fmla="*/ 0 h 4254500"/>
              <a:gd name="connsiteX2" fmla="*/ 2527300 w 2527300"/>
              <a:gd name="connsiteY2" fmla="*/ 4254500 h 4254500"/>
              <a:gd name="connsiteX3" fmla="*/ 0 w 2527300"/>
              <a:gd name="connsiteY3" fmla="*/ 4254500 h 425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4254500">
                <a:moveTo>
                  <a:pt x="0" y="0"/>
                </a:moveTo>
                <a:lnTo>
                  <a:pt x="2527300" y="0"/>
                </a:lnTo>
                <a:lnTo>
                  <a:pt x="2527300" y="4254500"/>
                </a:lnTo>
                <a:lnTo>
                  <a:pt x="0" y="425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488381" y="247134"/>
            <a:ext cx="2527300" cy="2229365"/>
          </a:xfrm>
          <a:custGeom>
            <a:avLst/>
            <a:gdLst>
              <a:gd name="connsiteX0" fmla="*/ 0 w 2527300"/>
              <a:gd name="connsiteY0" fmla="*/ 0 h 2476500"/>
              <a:gd name="connsiteX1" fmla="*/ 2527300 w 2527300"/>
              <a:gd name="connsiteY1" fmla="*/ 0 h 2476500"/>
              <a:gd name="connsiteX2" fmla="*/ 2527300 w 2527300"/>
              <a:gd name="connsiteY2" fmla="*/ 2476500 h 2476500"/>
              <a:gd name="connsiteX3" fmla="*/ 0 w 2527300"/>
              <a:gd name="connsiteY3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2476500">
                <a:moveTo>
                  <a:pt x="0" y="0"/>
                </a:moveTo>
                <a:lnTo>
                  <a:pt x="2527300" y="0"/>
                </a:lnTo>
                <a:lnTo>
                  <a:pt x="2527300" y="2476500"/>
                </a:lnTo>
                <a:lnTo>
                  <a:pt x="0" y="247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846781" y="4381500"/>
            <a:ext cx="2527300" cy="2217009"/>
          </a:xfrm>
          <a:custGeom>
            <a:avLst/>
            <a:gdLst>
              <a:gd name="connsiteX0" fmla="*/ 0 w 2527300"/>
              <a:gd name="connsiteY0" fmla="*/ 0 h 2476500"/>
              <a:gd name="connsiteX1" fmla="*/ 2527300 w 2527300"/>
              <a:gd name="connsiteY1" fmla="*/ 0 h 2476500"/>
              <a:gd name="connsiteX2" fmla="*/ 2527300 w 2527300"/>
              <a:gd name="connsiteY2" fmla="*/ 2476500 h 2476500"/>
              <a:gd name="connsiteX3" fmla="*/ 0 w 2527300"/>
              <a:gd name="connsiteY3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2476500">
                <a:moveTo>
                  <a:pt x="0" y="0"/>
                </a:moveTo>
                <a:lnTo>
                  <a:pt x="2527300" y="0"/>
                </a:lnTo>
                <a:lnTo>
                  <a:pt x="2527300" y="2476500"/>
                </a:lnTo>
                <a:lnTo>
                  <a:pt x="0" y="2476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3488381" y="2603501"/>
            <a:ext cx="2527300" cy="3995008"/>
          </a:xfrm>
          <a:custGeom>
            <a:avLst/>
            <a:gdLst>
              <a:gd name="connsiteX0" fmla="*/ 0 w 2527300"/>
              <a:gd name="connsiteY0" fmla="*/ 0 h 4254500"/>
              <a:gd name="connsiteX1" fmla="*/ 2527300 w 2527300"/>
              <a:gd name="connsiteY1" fmla="*/ 0 h 4254500"/>
              <a:gd name="connsiteX2" fmla="*/ 2527300 w 2527300"/>
              <a:gd name="connsiteY2" fmla="*/ 4254500 h 4254500"/>
              <a:gd name="connsiteX3" fmla="*/ 0 w 2527300"/>
              <a:gd name="connsiteY3" fmla="*/ 4254500 h 425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7300" h="4254500">
                <a:moveTo>
                  <a:pt x="0" y="0"/>
                </a:moveTo>
                <a:lnTo>
                  <a:pt x="2527300" y="0"/>
                </a:lnTo>
                <a:lnTo>
                  <a:pt x="2527300" y="4254500"/>
                </a:lnTo>
                <a:lnTo>
                  <a:pt x="0" y="4254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pos="715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71784" y="628652"/>
            <a:ext cx="2735316" cy="5600697"/>
          </a:xfrm>
          <a:custGeom>
            <a:avLst/>
            <a:gdLst>
              <a:gd name="connsiteX0" fmla="*/ 0 w 2735316"/>
              <a:gd name="connsiteY0" fmla="*/ 0 h 5600697"/>
              <a:gd name="connsiteX1" fmla="*/ 2735316 w 2735316"/>
              <a:gd name="connsiteY1" fmla="*/ 0 h 5600697"/>
              <a:gd name="connsiteX2" fmla="*/ 2735316 w 2735316"/>
              <a:gd name="connsiteY2" fmla="*/ 5600697 h 5600697"/>
              <a:gd name="connsiteX3" fmla="*/ 0 w 2735316"/>
              <a:gd name="connsiteY3" fmla="*/ 5600697 h 560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5316" h="5600697">
                <a:moveTo>
                  <a:pt x="0" y="0"/>
                </a:moveTo>
                <a:lnTo>
                  <a:pt x="2735316" y="0"/>
                </a:lnTo>
                <a:lnTo>
                  <a:pt x="2735316" y="5600697"/>
                </a:lnTo>
                <a:lnTo>
                  <a:pt x="0" y="56006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838201" y="3534097"/>
            <a:ext cx="2236511" cy="2695252"/>
          </a:xfrm>
          <a:custGeom>
            <a:avLst/>
            <a:gdLst>
              <a:gd name="connsiteX0" fmla="*/ 0 w 2236511"/>
              <a:gd name="connsiteY0" fmla="*/ 0 h 2695252"/>
              <a:gd name="connsiteX1" fmla="*/ 2236511 w 2236511"/>
              <a:gd name="connsiteY1" fmla="*/ 0 h 2695252"/>
              <a:gd name="connsiteX2" fmla="*/ 2236511 w 2236511"/>
              <a:gd name="connsiteY2" fmla="*/ 2695252 h 2695252"/>
              <a:gd name="connsiteX3" fmla="*/ 0 w 2236511"/>
              <a:gd name="connsiteY3" fmla="*/ 2695252 h 269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511" h="2695252">
                <a:moveTo>
                  <a:pt x="0" y="0"/>
                </a:moveTo>
                <a:lnTo>
                  <a:pt x="2236511" y="0"/>
                </a:lnTo>
                <a:lnTo>
                  <a:pt x="2236511" y="2695252"/>
                </a:lnTo>
                <a:lnTo>
                  <a:pt x="0" y="2695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38202" y="635390"/>
            <a:ext cx="2236511" cy="2695252"/>
          </a:xfrm>
          <a:custGeom>
            <a:avLst/>
            <a:gdLst>
              <a:gd name="connsiteX0" fmla="*/ 0 w 2236511"/>
              <a:gd name="connsiteY0" fmla="*/ 0 h 2695252"/>
              <a:gd name="connsiteX1" fmla="*/ 2236511 w 2236511"/>
              <a:gd name="connsiteY1" fmla="*/ 0 h 2695252"/>
              <a:gd name="connsiteX2" fmla="*/ 2236511 w 2236511"/>
              <a:gd name="connsiteY2" fmla="*/ 2695252 h 2695252"/>
              <a:gd name="connsiteX3" fmla="*/ 0 w 2236511"/>
              <a:gd name="connsiteY3" fmla="*/ 2695252 h 269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511" h="2695252">
                <a:moveTo>
                  <a:pt x="0" y="0"/>
                </a:moveTo>
                <a:lnTo>
                  <a:pt x="2236511" y="0"/>
                </a:lnTo>
                <a:lnTo>
                  <a:pt x="2236511" y="2695252"/>
                </a:lnTo>
                <a:lnTo>
                  <a:pt x="0" y="2695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4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84901" y="628652"/>
            <a:ext cx="2735316" cy="5600697"/>
          </a:xfrm>
          <a:custGeom>
            <a:avLst/>
            <a:gdLst>
              <a:gd name="connsiteX0" fmla="*/ 0 w 2735316"/>
              <a:gd name="connsiteY0" fmla="*/ 0 h 5600697"/>
              <a:gd name="connsiteX1" fmla="*/ 2735316 w 2735316"/>
              <a:gd name="connsiteY1" fmla="*/ 0 h 5600697"/>
              <a:gd name="connsiteX2" fmla="*/ 2735316 w 2735316"/>
              <a:gd name="connsiteY2" fmla="*/ 5600697 h 5600697"/>
              <a:gd name="connsiteX3" fmla="*/ 0 w 2735316"/>
              <a:gd name="connsiteY3" fmla="*/ 5600697 h 560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5316" h="5600697">
                <a:moveTo>
                  <a:pt x="0" y="0"/>
                </a:moveTo>
                <a:lnTo>
                  <a:pt x="2735316" y="0"/>
                </a:lnTo>
                <a:lnTo>
                  <a:pt x="2735316" y="5600697"/>
                </a:lnTo>
                <a:lnTo>
                  <a:pt x="0" y="56006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9117288" y="3534097"/>
            <a:ext cx="2236511" cy="2695252"/>
          </a:xfrm>
          <a:custGeom>
            <a:avLst/>
            <a:gdLst>
              <a:gd name="connsiteX0" fmla="*/ 0 w 2236511"/>
              <a:gd name="connsiteY0" fmla="*/ 0 h 2695252"/>
              <a:gd name="connsiteX1" fmla="*/ 2236511 w 2236511"/>
              <a:gd name="connsiteY1" fmla="*/ 0 h 2695252"/>
              <a:gd name="connsiteX2" fmla="*/ 2236511 w 2236511"/>
              <a:gd name="connsiteY2" fmla="*/ 2695252 h 2695252"/>
              <a:gd name="connsiteX3" fmla="*/ 0 w 2236511"/>
              <a:gd name="connsiteY3" fmla="*/ 2695252 h 269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511" h="2695252">
                <a:moveTo>
                  <a:pt x="0" y="0"/>
                </a:moveTo>
                <a:lnTo>
                  <a:pt x="2236511" y="0"/>
                </a:lnTo>
                <a:lnTo>
                  <a:pt x="2236511" y="2695252"/>
                </a:lnTo>
                <a:lnTo>
                  <a:pt x="0" y="2695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9117289" y="635390"/>
            <a:ext cx="2236511" cy="2695252"/>
          </a:xfrm>
          <a:custGeom>
            <a:avLst/>
            <a:gdLst>
              <a:gd name="connsiteX0" fmla="*/ 0 w 2236511"/>
              <a:gd name="connsiteY0" fmla="*/ 0 h 2695252"/>
              <a:gd name="connsiteX1" fmla="*/ 2236511 w 2236511"/>
              <a:gd name="connsiteY1" fmla="*/ 0 h 2695252"/>
              <a:gd name="connsiteX2" fmla="*/ 2236511 w 2236511"/>
              <a:gd name="connsiteY2" fmla="*/ 2695252 h 2695252"/>
              <a:gd name="connsiteX3" fmla="*/ 0 w 2236511"/>
              <a:gd name="connsiteY3" fmla="*/ 2695252 h 269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6511" h="2695252">
                <a:moveTo>
                  <a:pt x="0" y="0"/>
                </a:moveTo>
                <a:lnTo>
                  <a:pt x="2236511" y="0"/>
                </a:lnTo>
                <a:lnTo>
                  <a:pt x="2236511" y="2695252"/>
                </a:lnTo>
                <a:lnTo>
                  <a:pt x="0" y="26952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6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pos="71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5840041" y="2905333"/>
            <a:ext cx="3690923" cy="3728604"/>
          </a:xfrm>
          <a:custGeom>
            <a:avLst/>
            <a:gdLst>
              <a:gd name="connsiteX0" fmla="*/ 0 w 3690923"/>
              <a:gd name="connsiteY0" fmla="*/ 0 h 4230255"/>
              <a:gd name="connsiteX1" fmla="*/ 1717313 w 3690923"/>
              <a:gd name="connsiteY1" fmla="*/ 0 h 4230255"/>
              <a:gd name="connsiteX2" fmla="*/ 3690923 w 3690923"/>
              <a:gd name="connsiteY2" fmla="*/ 4230255 h 4230255"/>
              <a:gd name="connsiteX3" fmla="*/ 1973611 w 3690923"/>
              <a:gd name="connsiteY3" fmla="*/ 4230255 h 423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0923" h="4230255">
                <a:moveTo>
                  <a:pt x="0" y="0"/>
                </a:moveTo>
                <a:lnTo>
                  <a:pt x="1717313" y="0"/>
                </a:lnTo>
                <a:lnTo>
                  <a:pt x="3690923" y="4230255"/>
                </a:lnTo>
                <a:lnTo>
                  <a:pt x="1973611" y="42302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6775492" y="1271501"/>
            <a:ext cx="3690923" cy="3728604"/>
          </a:xfrm>
          <a:custGeom>
            <a:avLst/>
            <a:gdLst>
              <a:gd name="connsiteX0" fmla="*/ 0 w 3690923"/>
              <a:gd name="connsiteY0" fmla="*/ 0 h 4230255"/>
              <a:gd name="connsiteX1" fmla="*/ 1717312 w 3690923"/>
              <a:gd name="connsiteY1" fmla="*/ 0 h 4230255"/>
              <a:gd name="connsiteX2" fmla="*/ 3690923 w 3690923"/>
              <a:gd name="connsiteY2" fmla="*/ 4230255 h 4230255"/>
              <a:gd name="connsiteX3" fmla="*/ 1973610 w 3690923"/>
              <a:gd name="connsiteY3" fmla="*/ 4230255 h 423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0923" h="4230255">
                <a:moveTo>
                  <a:pt x="0" y="0"/>
                </a:moveTo>
                <a:lnTo>
                  <a:pt x="1717312" y="0"/>
                </a:lnTo>
                <a:lnTo>
                  <a:pt x="3690923" y="4230255"/>
                </a:lnTo>
                <a:lnTo>
                  <a:pt x="1973610" y="42302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073784" y="277588"/>
            <a:ext cx="3690923" cy="3728604"/>
          </a:xfrm>
          <a:custGeom>
            <a:avLst/>
            <a:gdLst>
              <a:gd name="connsiteX0" fmla="*/ 0 w 3690923"/>
              <a:gd name="connsiteY0" fmla="*/ 0 h 4230255"/>
              <a:gd name="connsiteX1" fmla="*/ 1717312 w 3690923"/>
              <a:gd name="connsiteY1" fmla="*/ 0 h 4230255"/>
              <a:gd name="connsiteX2" fmla="*/ 3690923 w 3690923"/>
              <a:gd name="connsiteY2" fmla="*/ 4230255 h 4230255"/>
              <a:gd name="connsiteX3" fmla="*/ 1973610 w 3690923"/>
              <a:gd name="connsiteY3" fmla="*/ 4230255 h 423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0923" h="4230255">
                <a:moveTo>
                  <a:pt x="0" y="0"/>
                </a:moveTo>
                <a:lnTo>
                  <a:pt x="1717312" y="0"/>
                </a:lnTo>
                <a:lnTo>
                  <a:pt x="3690923" y="4230255"/>
                </a:lnTo>
                <a:lnTo>
                  <a:pt x="1973610" y="42302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906864" y="226890"/>
            <a:ext cx="7971693" cy="6494585"/>
          </a:xfrm>
          <a:custGeom>
            <a:avLst/>
            <a:gdLst>
              <a:gd name="connsiteX0" fmla="*/ 0 w 7971693"/>
              <a:gd name="connsiteY0" fmla="*/ 0 h 6494585"/>
              <a:gd name="connsiteX1" fmla="*/ 7971693 w 7971693"/>
              <a:gd name="connsiteY1" fmla="*/ 0 h 6494585"/>
              <a:gd name="connsiteX2" fmla="*/ 3985846 w 7971693"/>
              <a:gd name="connsiteY2" fmla="*/ 6494585 h 649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1693" h="6494585">
                <a:moveTo>
                  <a:pt x="0" y="0"/>
                </a:moveTo>
                <a:lnTo>
                  <a:pt x="7971693" y="0"/>
                </a:lnTo>
                <a:lnTo>
                  <a:pt x="3985846" y="649458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3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66472" y="544365"/>
            <a:ext cx="5829856" cy="5829855"/>
          </a:xfrm>
          <a:custGeom>
            <a:avLst/>
            <a:gdLst>
              <a:gd name="connsiteX0" fmla="*/ 2914928 w 5829856"/>
              <a:gd name="connsiteY0" fmla="*/ 0 h 5829855"/>
              <a:gd name="connsiteX1" fmla="*/ 5829856 w 5829856"/>
              <a:gd name="connsiteY1" fmla="*/ 2914928 h 5829855"/>
              <a:gd name="connsiteX2" fmla="*/ 2914928 w 5829856"/>
              <a:gd name="connsiteY2" fmla="*/ 5829855 h 5829855"/>
              <a:gd name="connsiteX3" fmla="*/ 0 w 5829856"/>
              <a:gd name="connsiteY3" fmla="*/ 2914928 h 582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856" h="5829855">
                <a:moveTo>
                  <a:pt x="2914928" y="0"/>
                </a:moveTo>
                <a:lnTo>
                  <a:pt x="5829856" y="2914928"/>
                </a:lnTo>
                <a:lnTo>
                  <a:pt x="2914928" y="5829855"/>
                </a:lnTo>
                <a:lnTo>
                  <a:pt x="0" y="29149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1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/>
          <p:cNvSpPr>
            <a:spLocks noGrp="1"/>
          </p:cNvSpPr>
          <p:nvPr>
            <p:ph type="pic" sz="quarter" idx="17"/>
          </p:nvPr>
        </p:nvSpPr>
        <p:spPr>
          <a:xfrm>
            <a:off x="4259241" y="2209543"/>
            <a:ext cx="3684288" cy="1775429"/>
          </a:xfrm>
          <a:custGeom>
            <a:avLst/>
            <a:gdLst>
              <a:gd name="connsiteX0" fmla="*/ 0 w 3891228"/>
              <a:gd name="connsiteY0" fmla="*/ 0 h 1875152"/>
              <a:gd name="connsiteX1" fmla="*/ 3891228 w 3891228"/>
              <a:gd name="connsiteY1" fmla="*/ 0 h 1875152"/>
              <a:gd name="connsiteX2" fmla="*/ 3891228 w 3891228"/>
              <a:gd name="connsiteY2" fmla="*/ 1875152 h 1875152"/>
              <a:gd name="connsiteX3" fmla="*/ 0 w 3891228"/>
              <a:gd name="connsiteY3" fmla="*/ 1875152 h 18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1228" h="1875152">
                <a:moveTo>
                  <a:pt x="0" y="0"/>
                </a:moveTo>
                <a:lnTo>
                  <a:pt x="3891228" y="0"/>
                </a:lnTo>
                <a:lnTo>
                  <a:pt x="3891228" y="1875152"/>
                </a:lnTo>
                <a:lnTo>
                  <a:pt x="0" y="1875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250257" y="2209543"/>
            <a:ext cx="3684288" cy="1775429"/>
          </a:xfrm>
          <a:custGeom>
            <a:avLst/>
            <a:gdLst>
              <a:gd name="connsiteX0" fmla="*/ 0 w 3891228"/>
              <a:gd name="connsiteY0" fmla="*/ 0 h 1875152"/>
              <a:gd name="connsiteX1" fmla="*/ 3891228 w 3891228"/>
              <a:gd name="connsiteY1" fmla="*/ 0 h 1875152"/>
              <a:gd name="connsiteX2" fmla="*/ 3891228 w 3891228"/>
              <a:gd name="connsiteY2" fmla="*/ 1875152 h 1875152"/>
              <a:gd name="connsiteX3" fmla="*/ 0 w 3891228"/>
              <a:gd name="connsiteY3" fmla="*/ 1875152 h 18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1228" h="1875152">
                <a:moveTo>
                  <a:pt x="0" y="0"/>
                </a:moveTo>
                <a:lnTo>
                  <a:pt x="3891228" y="0"/>
                </a:lnTo>
                <a:lnTo>
                  <a:pt x="3891228" y="1875152"/>
                </a:lnTo>
                <a:lnTo>
                  <a:pt x="0" y="1875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8268225" y="213499"/>
            <a:ext cx="3684288" cy="1775429"/>
          </a:xfrm>
          <a:custGeom>
            <a:avLst/>
            <a:gdLst>
              <a:gd name="connsiteX0" fmla="*/ 0 w 3891228"/>
              <a:gd name="connsiteY0" fmla="*/ 0 h 1875152"/>
              <a:gd name="connsiteX1" fmla="*/ 3891228 w 3891228"/>
              <a:gd name="connsiteY1" fmla="*/ 0 h 1875152"/>
              <a:gd name="connsiteX2" fmla="*/ 3891228 w 3891228"/>
              <a:gd name="connsiteY2" fmla="*/ 1875152 h 1875152"/>
              <a:gd name="connsiteX3" fmla="*/ 0 w 3891228"/>
              <a:gd name="connsiteY3" fmla="*/ 1875152 h 18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1228" h="1875152">
                <a:moveTo>
                  <a:pt x="0" y="0"/>
                </a:moveTo>
                <a:lnTo>
                  <a:pt x="3891228" y="0"/>
                </a:lnTo>
                <a:lnTo>
                  <a:pt x="3891228" y="1875152"/>
                </a:lnTo>
                <a:lnTo>
                  <a:pt x="0" y="1875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259241" y="213499"/>
            <a:ext cx="3684288" cy="1775429"/>
          </a:xfrm>
          <a:custGeom>
            <a:avLst/>
            <a:gdLst>
              <a:gd name="connsiteX0" fmla="*/ 0 w 3891228"/>
              <a:gd name="connsiteY0" fmla="*/ 0 h 1875152"/>
              <a:gd name="connsiteX1" fmla="*/ 3891228 w 3891228"/>
              <a:gd name="connsiteY1" fmla="*/ 0 h 1875152"/>
              <a:gd name="connsiteX2" fmla="*/ 3891228 w 3891228"/>
              <a:gd name="connsiteY2" fmla="*/ 1875152 h 1875152"/>
              <a:gd name="connsiteX3" fmla="*/ 0 w 3891228"/>
              <a:gd name="connsiteY3" fmla="*/ 1875152 h 18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1228" h="1875152">
                <a:moveTo>
                  <a:pt x="0" y="0"/>
                </a:moveTo>
                <a:lnTo>
                  <a:pt x="3891228" y="0"/>
                </a:lnTo>
                <a:lnTo>
                  <a:pt x="3891228" y="1875152"/>
                </a:lnTo>
                <a:lnTo>
                  <a:pt x="0" y="1875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250257" y="213499"/>
            <a:ext cx="3684288" cy="1775429"/>
          </a:xfrm>
          <a:custGeom>
            <a:avLst/>
            <a:gdLst>
              <a:gd name="connsiteX0" fmla="*/ 0 w 3891228"/>
              <a:gd name="connsiteY0" fmla="*/ 0 h 1875152"/>
              <a:gd name="connsiteX1" fmla="*/ 3891228 w 3891228"/>
              <a:gd name="connsiteY1" fmla="*/ 0 h 1875152"/>
              <a:gd name="connsiteX2" fmla="*/ 3891228 w 3891228"/>
              <a:gd name="connsiteY2" fmla="*/ 1875152 h 1875152"/>
              <a:gd name="connsiteX3" fmla="*/ 0 w 3891228"/>
              <a:gd name="connsiteY3" fmla="*/ 1875152 h 187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1228" h="1875152">
                <a:moveTo>
                  <a:pt x="0" y="0"/>
                </a:moveTo>
                <a:lnTo>
                  <a:pt x="3891228" y="0"/>
                </a:lnTo>
                <a:lnTo>
                  <a:pt x="3891228" y="1875152"/>
                </a:lnTo>
                <a:lnTo>
                  <a:pt x="0" y="18751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743877" y="1811585"/>
            <a:ext cx="4015845" cy="2279264"/>
          </a:xfrm>
          <a:custGeom>
            <a:avLst/>
            <a:gdLst>
              <a:gd name="connsiteX0" fmla="*/ 0 w 4015845"/>
              <a:gd name="connsiteY0" fmla="*/ 0 h 2279264"/>
              <a:gd name="connsiteX1" fmla="*/ 4015845 w 4015845"/>
              <a:gd name="connsiteY1" fmla="*/ 0 h 2279264"/>
              <a:gd name="connsiteX2" fmla="*/ 4015845 w 4015845"/>
              <a:gd name="connsiteY2" fmla="*/ 2279264 h 2279264"/>
              <a:gd name="connsiteX3" fmla="*/ 0 w 4015845"/>
              <a:gd name="connsiteY3" fmla="*/ 2279264 h 227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845" h="2279264">
                <a:moveTo>
                  <a:pt x="0" y="0"/>
                </a:moveTo>
                <a:lnTo>
                  <a:pt x="4015845" y="0"/>
                </a:lnTo>
                <a:lnTo>
                  <a:pt x="4015845" y="2279264"/>
                </a:lnTo>
                <a:lnTo>
                  <a:pt x="0" y="22792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915926" y="3331096"/>
            <a:ext cx="1277297" cy="1709447"/>
          </a:xfrm>
          <a:custGeom>
            <a:avLst/>
            <a:gdLst>
              <a:gd name="connsiteX0" fmla="*/ 0 w 1277297"/>
              <a:gd name="connsiteY0" fmla="*/ 0 h 1709447"/>
              <a:gd name="connsiteX1" fmla="*/ 1277297 w 1277297"/>
              <a:gd name="connsiteY1" fmla="*/ 0 h 1709447"/>
              <a:gd name="connsiteX2" fmla="*/ 1277297 w 1277297"/>
              <a:gd name="connsiteY2" fmla="*/ 1709447 h 1709447"/>
              <a:gd name="connsiteX3" fmla="*/ 0 w 1277297"/>
              <a:gd name="connsiteY3" fmla="*/ 1709447 h 1709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7297" h="1709447">
                <a:moveTo>
                  <a:pt x="0" y="0"/>
                </a:moveTo>
                <a:lnTo>
                  <a:pt x="1277297" y="0"/>
                </a:lnTo>
                <a:lnTo>
                  <a:pt x="1277297" y="1709447"/>
                </a:lnTo>
                <a:lnTo>
                  <a:pt x="0" y="17094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158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959127" y="2265071"/>
            <a:ext cx="1859007" cy="2329827"/>
          </a:xfrm>
          <a:custGeom>
            <a:avLst/>
            <a:gdLst>
              <a:gd name="connsiteX0" fmla="*/ 0 w 1859007"/>
              <a:gd name="connsiteY0" fmla="*/ 0 h 2329827"/>
              <a:gd name="connsiteX1" fmla="*/ 1859007 w 1859007"/>
              <a:gd name="connsiteY1" fmla="*/ 0 h 2329827"/>
              <a:gd name="connsiteX2" fmla="*/ 1859007 w 1859007"/>
              <a:gd name="connsiteY2" fmla="*/ 2329827 h 2329827"/>
              <a:gd name="connsiteX3" fmla="*/ 0 w 1859007"/>
              <a:gd name="connsiteY3" fmla="*/ 2329827 h 232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9007" h="2329827">
                <a:moveTo>
                  <a:pt x="0" y="0"/>
                </a:moveTo>
                <a:lnTo>
                  <a:pt x="1859007" y="0"/>
                </a:lnTo>
                <a:lnTo>
                  <a:pt x="1859007" y="2329827"/>
                </a:lnTo>
                <a:lnTo>
                  <a:pt x="0" y="2329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2222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602140" y="2066931"/>
            <a:ext cx="2765568" cy="2701517"/>
          </a:xfrm>
          <a:custGeom>
            <a:avLst/>
            <a:gdLst>
              <a:gd name="connsiteX0" fmla="*/ 1382784 w 2765568"/>
              <a:gd name="connsiteY0" fmla="*/ 0 h 2701517"/>
              <a:gd name="connsiteX1" fmla="*/ 2765568 w 2765568"/>
              <a:gd name="connsiteY1" fmla="*/ 1350759 h 2701517"/>
              <a:gd name="connsiteX2" fmla="*/ 1382784 w 2765568"/>
              <a:gd name="connsiteY2" fmla="*/ 2701517 h 2701517"/>
              <a:gd name="connsiteX3" fmla="*/ 0 w 2765568"/>
              <a:gd name="connsiteY3" fmla="*/ 1350759 h 2701517"/>
              <a:gd name="connsiteX4" fmla="*/ 1382784 w 2765568"/>
              <a:gd name="connsiteY4" fmla="*/ 0 h 270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568" h="2701517">
                <a:moveTo>
                  <a:pt x="1382784" y="0"/>
                </a:moveTo>
                <a:cubicBezTo>
                  <a:pt x="2146475" y="0"/>
                  <a:pt x="2765568" y="604755"/>
                  <a:pt x="2765568" y="1350759"/>
                </a:cubicBezTo>
                <a:cubicBezTo>
                  <a:pt x="2765568" y="2096762"/>
                  <a:pt x="2146475" y="2701517"/>
                  <a:pt x="1382784" y="2701517"/>
                </a:cubicBezTo>
                <a:cubicBezTo>
                  <a:pt x="619093" y="2701517"/>
                  <a:pt x="0" y="2096762"/>
                  <a:pt x="0" y="1350759"/>
                </a:cubicBezTo>
                <a:cubicBezTo>
                  <a:pt x="0" y="604755"/>
                  <a:pt x="619093" y="0"/>
                  <a:pt x="13827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4103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29844" y="1396756"/>
            <a:ext cx="3199158" cy="4281533"/>
          </a:xfrm>
          <a:custGeom>
            <a:avLst/>
            <a:gdLst>
              <a:gd name="connsiteX0" fmla="*/ 0 w 3199158"/>
              <a:gd name="connsiteY0" fmla="*/ 0 h 4281533"/>
              <a:gd name="connsiteX1" fmla="*/ 3199158 w 3199158"/>
              <a:gd name="connsiteY1" fmla="*/ 0 h 4281533"/>
              <a:gd name="connsiteX2" fmla="*/ 3199158 w 3199158"/>
              <a:gd name="connsiteY2" fmla="*/ 4281533 h 4281533"/>
              <a:gd name="connsiteX3" fmla="*/ 0 w 3199158"/>
              <a:gd name="connsiteY3" fmla="*/ 4281533 h 428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9158" h="4281533">
                <a:moveTo>
                  <a:pt x="0" y="0"/>
                </a:moveTo>
                <a:lnTo>
                  <a:pt x="3199158" y="0"/>
                </a:lnTo>
                <a:lnTo>
                  <a:pt x="3199158" y="4281533"/>
                </a:lnTo>
                <a:lnTo>
                  <a:pt x="0" y="42815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5924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223737" y="2026982"/>
            <a:ext cx="4191437" cy="2636479"/>
          </a:xfrm>
          <a:custGeom>
            <a:avLst/>
            <a:gdLst>
              <a:gd name="connsiteX0" fmla="*/ 0 w 4191437"/>
              <a:gd name="connsiteY0" fmla="*/ 0 h 2636479"/>
              <a:gd name="connsiteX1" fmla="*/ 4191437 w 4191437"/>
              <a:gd name="connsiteY1" fmla="*/ 0 h 2636479"/>
              <a:gd name="connsiteX2" fmla="*/ 4191437 w 4191437"/>
              <a:gd name="connsiteY2" fmla="*/ 2636479 h 2636479"/>
              <a:gd name="connsiteX3" fmla="*/ 0 w 4191437"/>
              <a:gd name="connsiteY3" fmla="*/ 2636479 h 263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1437" h="2636479">
                <a:moveTo>
                  <a:pt x="0" y="0"/>
                </a:moveTo>
                <a:lnTo>
                  <a:pt x="4191437" y="0"/>
                </a:lnTo>
                <a:lnTo>
                  <a:pt x="4191437" y="2636479"/>
                </a:lnTo>
                <a:lnTo>
                  <a:pt x="0" y="263647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9368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210126" y="2040690"/>
            <a:ext cx="1739042" cy="3095096"/>
          </a:xfrm>
          <a:custGeom>
            <a:avLst/>
            <a:gdLst>
              <a:gd name="connsiteX0" fmla="*/ 0 w 1739042"/>
              <a:gd name="connsiteY0" fmla="*/ 0 h 3095096"/>
              <a:gd name="connsiteX1" fmla="*/ 1739042 w 1739042"/>
              <a:gd name="connsiteY1" fmla="*/ 0 h 3095096"/>
              <a:gd name="connsiteX2" fmla="*/ 1739042 w 1739042"/>
              <a:gd name="connsiteY2" fmla="*/ 3095096 h 3095096"/>
              <a:gd name="connsiteX3" fmla="*/ 0 w 1739042"/>
              <a:gd name="connsiteY3" fmla="*/ 3095096 h 3095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9042" h="3095096">
                <a:moveTo>
                  <a:pt x="0" y="0"/>
                </a:moveTo>
                <a:lnTo>
                  <a:pt x="1739042" y="0"/>
                </a:lnTo>
                <a:lnTo>
                  <a:pt x="1739042" y="3095096"/>
                </a:lnTo>
                <a:lnTo>
                  <a:pt x="0" y="30950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192992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424899" y="2787602"/>
            <a:ext cx="1491526" cy="1491526"/>
          </a:xfrm>
          <a:custGeom>
            <a:avLst/>
            <a:gdLst>
              <a:gd name="connsiteX0" fmla="*/ 745763 w 1491526"/>
              <a:gd name="connsiteY0" fmla="*/ 0 h 1491526"/>
              <a:gd name="connsiteX1" fmla="*/ 1491526 w 1491526"/>
              <a:gd name="connsiteY1" fmla="*/ 745763 h 1491526"/>
              <a:gd name="connsiteX2" fmla="*/ 745763 w 1491526"/>
              <a:gd name="connsiteY2" fmla="*/ 1491526 h 1491526"/>
              <a:gd name="connsiteX3" fmla="*/ 0 w 1491526"/>
              <a:gd name="connsiteY3" fmla="*/ 745763 h 1491526"/>
              <a:gd name="connsiteX4" fmla="*/ 745763 w 1491526"/>
              <a:gd name="connsiteY4" fmla="*/ 0 h 149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526" h="1491526">
                <a:moveTo>
                  <a:pt x="745763" y="0"/>
                </a:moveTo>
                <a:cubicBezTo>
                  <a:pt x="1157637" y="0"/>
                  <a:pt x="1491526" y="333889"/>
                  <a:pt x="1491526" y="745763"/>
                </a:cubicBezTo>
                <a:cubicBezTo>
                  <a:pt x="1491526" y="1157637"/>
                  <a:pt x="1157637" y="1491526"/>
                  <a:pt x="745763" y="1491526"/>
                </a:cubicBezTo>
                <a:cubicBezTo>
                  <a:pt x="333889" y="1491526"/>
                  <a:pt x="0" y="1157637"/>
                  <a:pt x="0" y="745763"/>
                </a:cubicBezTo>
                <a:cubicBezTo>
                  <a:pt x="0" y="333889"/>
                  <a:pt x="333889" y="0"/>
                  <a:pt x="7457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152813" y="2787602"/>
            <a:ext cx="1491526" cy="1491526"/>
          </a:xfrm>
          <a:custGeom>
            <a:avLst/>
            <a:gdLst>
              <a:gd name="connsiteX0" fmla="*/ 745763 w 1491526"/>
              <a:gd name="connsiteY0" fmla="*/ 0 h 1491526"/>
              <a:gd name="connsiteX1" fmla="*/ 1491526 w 1491526"/>
              <a:gd name="connsiteY1" fmla="*/ 745763 h 1491526"/>
              <a:gd name="connsiteX2" fmla="*/ 745763 w 1491526"/>
              <a:gd name="connsiteY2" fmla="*/ 1491526 h 1491526"/>
              <a:gd name="connsiteX3" fmla="*/ 0 w 1491526"/>
              <a:gd name="connsiteY3" fmla="*/ 745763 h 1491526"/>
              <a:gd name="connsiteX4" fmla="*/ 745763 w 1491526"/>
              <a:gd name="connsiteY4" fmla="*/ 0 h 149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526" h="1491526">
                <a:moveTo>
                  <a:pt x="745763" y="0"/>
                </a:moveTo>
                <a:cubicBezTo>
                  <a:pt x="1157637" y="0"/>
                  <a:pt x="1491526" y="333889"/>
                  <a:pt x="1491526" y="745763"/>
                </a:cubicBezTo>
                <a:cubicBezTo>
                  <a:pt x="1491526" y="1157637"/>
                  <a:pt x="1157637" y="1491526"/>
                  <a:pt x="745763" y="1491526"/>
                </a:cubicBezTo>
                <a:cubicBezTo>
                  <a:pt x="333889" y="1491526"/>
                  <a:pt x="0" y="1157637"/>
                  <a:pt x="0" y="745763"/>
                </a:cubicBezTo>
                <a:cubicBezTo>
                  <a:pt x="0" y="333889"/>
                  <a:pt x="333889" y="0"/>
                  <a:pt x="74576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7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603351" y="2720171"/>
            <a:ext cx="2272552" cy="3032926"/>
          </a:xfrm>
          <a:custGeom>
            <a:avLst/>
            <a:gdLst>
              <a:gd name="connsiteX0" fmla="*/ 0 w 2272552"/>
              <a:gd name="connsiteY0" fmla="*/ 0 h 3032926"/>
              <a:gd name="connsiteX1" fmla="*/ 2272552 w 2272552"/>
              <a:gd name="connsiteY1" fmla="*/ 0 h 3032926"/>
              <a:gd name="connsiteX2" fmla="*/ 2272552 w 2272552"/>
              <a:gd name="connsiteY2" fmla="*/ 3032926 h 3032926"/>
              <a:gd name="connsiteX3" fmla="*/ 0 w 2272552"/>
              <a:gd name="connsiteY3" fmla="*/ 3032926 h 303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552" h="3032926">
                <a:moveTo>
                  <a:pt x="0" y="0"/>
                </a:moveTo>
                <a:lnTo>
                  <a:pt x="2272552" y="0"/>
                </a:lnTo>
                <a:lnTo>
                  <a:pt x="2272552" y="3032926"/>
                </a:lnTo>
                <a:lnTo>
                  <a:pt x="0" y="30329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vert="horz" wrap="square">
            <a:noAutofit/>
          </a:bodyPr>
          <a:lstStyle>
            <a:lvl1pPr marL="171450" marR="0" indent="-1714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36383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4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9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52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501699" y="2132678"/>
            <a:ext cx="2478442" cy="2478442"/>
          </a:xfrm>
          <a:custGeom>
            <a:avLst/>
            <a:gdLst>
              <a:gd name="connsiteX0" fmla="*/ 1239221 w 2478442"/>
              <a:gd name="connsiteY0" fmla="*/ 0 h 2478442"/>
              <a:gd name="connsiteX1" fmla="*/ 2478442 w 2478442"/>
              <a:gd name="connsiteY1" fmla="*/ 1239221 h 2478442"/>
              <a:gd name="connsiteX2" fmla="*/ 1239221 w 2478442"/>
              <a:gd name="connsiteY2" fmla="*/ 2478442 h 2478442"/>
              <a:gd name="connsiteX3" fmla="*/ 0 w 2478442"/>
              <a:gd name="connsiteY3" fmla="*/ 1239221 h 2478442"/>
              <a:gd name="connsiteX4" fmla="*/ 1239221 w 2478442"/>
              <a:gd name="connsiteY4" fmla="*/ 0 h 247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8442" h="2478442">
                <a:moveTo>
                  <a:pt x="1239221" y="0"/>
                </a:moveTo>
                <a:cubicBezTo>
                  <a:pt x="1923624" y="0"/>
                  <a:pt x="2478442" y="554818"/>
                  <a:pt x="2478442" y="1239221"/>
                </a:cubicBezTo>
                <a:cubicBezTo>
                  <a:pt x="2478442" y="1923624"/>
                  <a:pt x="1923624" y="2478442"/>
                  <a:pt x="1239221" y="2478442"/>
                </a:cubicBezTo>
                <a:cubicBezTo>
                  <a:pt x="554818" y="2478442"/>
                  <a:pt x="0" y="1923624"/>
                  <a:pt x="0" y="1239221"/>
                </a:cubicBezTo>
                <a:cubicBezTo>
                  <a:pt x="0" y="554818"/>
                  <a:pt x="554818" y="0"/>
                  <a:pt x="12392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 rot="5400000">
            <a:off x="0" y="0"/>
            <a:ext cx="1556951" cy="1556951"/>
          </a:xfrm>
          <a:custGeom>
            <a:avLst/>
            <a:gdLst>
              <a:gd name="connsiteX0" fmla="*/ 0 w 1952368"/>
              <a:gd name="connsiteY0" fmla="*/ 1952368 h 1952368"/>
              <a:gd name="connsiteX1" fmla="*/ 0 w 1952368"/>
              <a:gd name="connsiteY1" fmla="*/ 1631092 h 1952368"/>
              <a:gd name="connsiteX2" fmla="*/ 0 w 1952368"/>
              <a:gd name="connsiteY2" fmla="*/ 0 h 1952368"/>
              <a:gd name="connsiteX3" fmla="*/ 321276 w 1952368"/>
              <a:gd name="connsiteY3" fmla="*/ 0 h 1952368"/>
              <a:gd name="connsiteX4" fmla="*/ 321276 w 1952368"/>
              <a:gd name="connsiteY4" fmla="*/ 1631092 h 1952368"/>
              <a:gd name="connsiteX5" fmla="*/ 1952368 w 1952368"/>
              <a:gd name="connsiteY5" fmla="*/ 1631092 h 1952368"/>
              <a:gd name="connsiteX6" fmla="*/ 1952368 w 1952368"/>
              <a:gd name="connsiteY6" fmla="*/ 1952368 h 1952368"/>
              <a:gd name="connsiteX7" fmla="*/ 321276 w 1952368"/>
              <a:gd name="connsiteY7" fmla="*/ 1952368 h 195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368" h="1952368">
                <a:moveTo>
                  <a:pt x="0" y="1952368"/>
                </a:moveTo>
                <a:lnTo>
                  <a:pt x="0" y="1631092"/>
                </a:lnTo>
                <a:lnTo>
                  <a:pt x="0" y="0"/>
                </a:lnTo>
                <a:lnTo>
                  <a:pt x="321276" y="0"/>
                </a:lnTo>
                <a:lnTo>
                  <a:pt x="321276" y="1631092"/>
                </a:lnTo>
                <a:lnTo>
                  <a:pt x="1952368" y="1631092"/>
                </a:lnTo>
                <a:lnTo>
                  <a:pt x="1952368" y="1952368"/>
                </a:lnTo>
                <a:lnTo>
                  <a:pt x="321276" y="19523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-24714" y="5301049"/>
            <a:ext cx="1556951" cy="1556951"/>
          </a:xfrm>
          <a:custGeom>
            <a:avLst/>
            <a:gdLst>
              <a:gd name="connsiteX0" fmla="*/ 0 w 1952368"/>
              <a:gd name="connsiteY0" fmla="*/ 1952368 h 1952368"/>
              <a:gd name="connsiteX1" fmla="*/ 0 w 1952368"/>
              <a:gd name="connsiteY1" fmla="*/ 1631092 h 1952368"/>
              <a:gd name="connsiteX2" fmla="*/ 0 w 1952368"/>
              <a:gd name="connsiteY2" fmla="*/ 0 h 1952368"/>
              <a:gd name="connsiteX3" fmla="*/ 321276 w 1952368"/>
              <a:gd name="connsiteY3" fmla="*/ 0 h 1952368"/>
              <a:gd name="connsiteX4" fmla="*/ 321276 w 1952368"/>
              <a:gd name="connsiteY4" fmla="*/ 1631092 h 1952368"/>
              <a:gd name="connsiteX5" fmla="*/ 1952368 w 1952368"/>
              <a:gd name="connsiteY5" fmla="*/ 1631092 h 1952368"/>
              <a:gd name="connsiteX6" fmla="*/ 1952368 w 1952368"/>
              <a:gd name="connsiteY6" fmla="*/ 1952368 h 1952368"/>
              <a:gd name="connsiteX7" fmla="*/ 321276 w 1952368"/>
              <a:gd name="connsiteY7" fmla="*/ 1952368 h 195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2368" h="1952368">
                <a:moveTo>
                  <a:pt x="0" y="1952368"/>
                </a:moveTo>
                <a:lnTo>
                  <a:pt x="0" y="1631092"/>
                </a:lnTo>
                <a:lnTo>
                  <a:pt x="0" y="0"/>
                </a:lnTo>
                <a:lnTo>
                  <a:pt x="321276" y="0"/>
                </a:lnTo>
                <a:lnTo>
                  <a:pt x="321276" y="1631092"/>
                </a:lnTo>
                <a:lnTo>
                  <a:pt x="1952368" y="1631092"/>
                </a:lnTo>
                <a:lnTo>
                  <a:pt x="1952368" y="1952368"/>
                </a:lnTo>
                <a:lnTo>
                  <a:pt x="321276" y="19523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 userDrawn="1"/>
        </p:nvGrpSpPr>
        <p:grpSpPr>
          <a:xfrm flipH="1">
            <a:off x="10635049" y="0"/>
            <a:ext cx="1556951" cy="6858000"/>
            <a:chOff x="127686" y="152400"/>
            <a:chExt cx="1556951" cy="6858000"/>
          </a:xfrm>
        </p:grpSpPr>
        <p:sp>
          <p:nvSpPr>
            <p:cNvPr id="17" name="Freeform 16"/>
            <p:cNvSpPr/>
            <p:nvPr userDrawn="1"/>
          </p:nvSpPr>
          <p:spPr>
            <a:xfrm rot="5400000">
              <a:off x="127686" y="152400"/>
              <a:ext cx="1556951" cy="1556951"/>
            </a:xfrm>
            <a:custGeom>
              <a:avLst/>
              <a:gdLst>
                <a:gd name="connsiteX0" fmla="*/ 0 w 1952368"/>
                <a:gd name="connsiteY0" fmla="*/ 1952368 h 1952368"/>
                <a:gd name="connsiteX1" fmla="*/ 0 w 1952368"/>
                <a:gd name="connsiteY1" fmla="*/ 1631092 h 1952368"/>
                <a:gd name="connsiteX2" fmla="*/ 0 w 1952368"/>
                <a:gd name="connsiteY2" fmla="*/ 0 h 1952368"/>
                <a:gd name="connsiteX3" fmla="*/ 321276 w 1952368"/>
                <a:gd name="connsiteY3" fmla="*/ 0 h 1952368"/>
                <a:gd name="connsiteX4" fmla="*/ 321276 w 1952368"/>
                <a:gd name="connsiteY4" fmla="*/ 1631092 h 1952368"/>
                <a:gd name="connsiteX5" fmla="*/ 1952368 w 1952368"/>
                <a:gd name="connsiteY5" fmla="*/ 1631092 h 1952368"/>
                <a:gd name="connsiteX6" fmla="*/ 1952368 w 1952368"/>
                <a:gd name="connsiteY6" fmla="*/ 1952368 h 1952368"/>
                <a:gd name="connsiteX7" fmla="*/ 321276 w 1952368"/>
                <a:gd name="connsiteY7" fmla="*/ 1952368 h 195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368" h="1952368">
                  <a:moveTo>
                    <a:pt x="0" y="1952368"/>
                  </a:moveTo>
                  <a:lnTo>
                    <a:pt x="0" y="1631092"/>
                  </a:lnTo>
                  <a:lnTo>
                    <a:pt x="0" y="0"/>
                  </a:lnTo>
                  <a:lnTo>
                    <a:pt x="321276" y="0"/>
                  </a:lnTo>
                  <a:lnTo>
                    <a:pt x="321276" y="1631092"/>
                  </a:lnTo>
                  <a:lnTo>
                    <a:pt x="1952368" y="1631092"/>
                  </a:lnTo>
                  <a:lnTo>
                    <a:pt x="1952368" y="1952368"/>
                  </a:lnTo>
                  <a:lnTo>
                    <a:pt x="321276" y="19523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>
              <a:off x="127686" y="5453449"/>
              <a:ext cx="1556951" cy="1556951"/>
            </a:xfrm>
            <a:custGeom>
              <a:avLst/>
              <a:gdLst>
                <a:gd name="connsiteX0" fmla="*/ 0 w 1952368"/>
                <a:gd name="connsiteY0" fmla="*/ 1952368 h 1952368"/>
                <a:gd name="connsiteX1" fmla="*/ 0 w 1952368"/>
                <a:gd name="connsiteY1" fmla="*/ 1631092 h 1952368"/>
                <a:gd name="connsiteX2" fmla="*/ 0 w 1952368"/>
                <a:gd name="connsiteY2" fmla="*/ 0 h 1952368"/>
                <a:gd name="connsiteX3" fmla="*/ 321276 w 1952368"/>
                <a:gd name="connsiteY3" fmla="*/ 0 h 1952368"/>
                <a:gd name="connsiteX4" fmla="*/ 321276 w 1952368"/>
                <a:gd name="connsiteY4" fmla="*/ 1631092 h 1952368"/>
                <a:gd name="connsiteX5" fmla="*/ 1952368 w 1952368"/>
                <a:gd name="connsiteY5" fmla="*/ 1631092 h 1952368"/>
                <a:gd name="connsiteX6" fmla="*/ 1952368 w 1952368"/>
                <a:gd name="connsiteY6" fmla="*/ 1952368 h 1952368"/>
                <a:gd name="connsiteX7" fmla="*/ 321276 w 1952368"/>
                <a:gd name="connsiteY7" fmla="*/ 1952368 h 1952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2368" h="1952368">
                  <a:moveTo>
                    <a:pt x="0" y="1952368"/>
                  </a:moveTo>
                  <a:lnTo>
                    <a:pt x="0" y="1631092"/>
                  </a:lnTo>
                  <a:lnTo>
                    <a:pt x="0" y="0"/>
                  </a:lnTo>
                  <a:lnTo>
                    <a:pt x="321276" y="0"/>
                  </a:lnTo>
                  <a:lnTo>
                    <a:pt x="321276" y="1631092"/>
                  </a:lnTo>
                  <a:lnTo>
                    <a:pt x="1952368" y="1631092"/>
                  </a:lnTo>
                  <a:lnTo>
                    <a:pt x="1952368" y="1952368"/>
                  </a:lnTo>
                  <a:lnTo>
                    <a:pt x="321276" y="195236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222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9" r:id="rId9"/>
    <p:sldLayoutId id="2147483750" r:id="rId10"/>
    <p:sldLayoutId id="2147483670" r:id="rId11"/>
    <p:sldLayoutId id="2147483751" r:id="rId12"/>
    <p:sldLayoutId id="2147483667" r:id="rId13"/>
    <p:sldLayoutId id="2147483671" r:id="rId14"/>
    <p:sldLayoutId id="2147483664" r:id="rId15"/>
    <p:sldLayoutId id="2147483677" r:id="rId16"/>
    <p:sldLayoutId id="2147483668" r:id="rId17"/>
    <p:sldLayoutId id="2147483753" r:id="rId18"/>
    <p:sldLayoutId id="2147483754" r:id="rId19"/>
    <p:sldLayoutId id="2147483672" r:id="rId20"/>
    <p:sldLayoutId id="2147483679" r:id="rId21"/>
    <p:sldLayoutId id="2147483732" r:id="rId22"/>
    <p:sldLayoutId id="2147483731" r:id="rId23"/>
    <p:sldLayoutId id="2147483665" r:id="rId24"/>
    <p:sldLayoutId id="2147483656" r:id="rId25"/>
    <p:sldLayoutId id="2147483657" r:id="rId26"/>
    <p:sldLayoutId id="2147483658" r:id="rId27"/>
    <p:sldLayoutId id="2147483659" r:id="rId28"/>
    <p:sldLayoutId id="2147483730" r:id="rId29"/>
    <p:sldLayoutId id="2147483733" r:id="rId30"/>
    <p:sldLayoutId id="2147483734" r:id="rId31"/>
    <p:sldLayoutId id="2147483735" r:id="rId32"/>
    <p:sldLayoutId id="2147483736" r:id="rId33"/>
    <p:sldLayoutId id="2147483756" r:id="rId34"/>
    <p:sldLayoutId id="2147483702" r:id="rId35"/>
    <p:sldLayoutId id="2147483703" r:id="rId36"/>
    <p:sldLayoutId id="2147483689" r:id="rId37"/>
    <p:sldLayoutId id="2147483745" r:id="rId38"/>
    <p:sldLayoutId id="2147483746" r:id="rId39"/>
    <p:sldLayoutId id="2147483712" r:id="rId40"/>
    <p:sldLayoutId id="2147483725" r:id="rId41"/>
    <p:sldLayoutId id="2147483728" r:id="rId42"/>
    <p:sldLayoutId id="2147483729" r:id="rId43"/>
    <p:sldLayoutId id="2147483727" r:id="rId44"/>
    <p:sldLayoutId id="2147483726" r:id="rId45"/>
    <p:sldLayoutId id="2147483724" r:id="rId46"/>
    <p:sldLayoutId id="2147483757" r:id="rId47"/>
    <p:sldLayoutId id="2147483762" r:id="rId48"/>
    <p:sldLayoutId id="2147483763" r:id="rId49"/>
  </p:sldLayoutIdLst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152" userDrawn="1">
          <p15:clr>
            <a:srgbClr val="F26B43"/>
          </p15:clr>
        </p15:guide>
        <p15:guide id="2" pos="5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BDF4B6-2D1C-425C-BD9C-720569EB98E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13" name="Freeform 12"/>
          <p:cNvSpPr/>
          <p:nvPr/>
        </p:nvSpPr>
        <p:spPr>
          <a:xfrm rot="16200000">
            <a:off x="4295702" y="-1038296"/>
            <a:ext cx="6858002" cy="8934595"/>
          </a:xfrm>
          <a:custGeom>
            <a:avLst/>
            <a:gdLst>
              <a:gd name="connsiteX0" fmla="*/ 0 w 6858002"/>
              <a:gd name="connsiteY0" fmla="*/ 5290457 h 8360227"/>
              <a:gd name="connsiteX1" fmla="*/ 0 w 6858002"/>
              <a:gd name="connsiteY1" fmla="*/ 0 h 8360227"/>
              <a:gd name="connsiteX2" fmla="*/ 6858002 w 6858002"/>
              <a:gd name="connsiteY2" fmla="*/ 5290457 h 8360227"/>
              <a:gd name="connsiteX3" fmla="*/ 6858000 w 6858002"/>
              <a:gd name="connsiteY3" fmla="*/ 5290457 h 8360227"/>
              <a:gd name="connsiteX4" fmla="*/ 6858000 w 6858002"/>
              <a:gd name="connsiteY4" fmla="*/ 8360227 h 8360227"/>
              <a:gd name="connsiteX5" fmla="*/ 1 w 6858002"/>
              <a:gd name="connsiteY5" fmla="*/ 8360227 h 8360227"/>
              <a:gd name="connsiteX6" fmla="*/ 1 w 6858002"/>
              <a:gd name="connsiteY6" fmla="*/ 5290457 h 8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2" h="8360227">
                <a:moveTo>
                  <a:pt x="0" y="5290457"/>
                </a:moveTo>
                <a:lnTo>
                  <a:pt x="0" y="0"/>
                </a:lnTo>
                <a:lnTo>
                  <a:pt x="6858002" y="5290457"/>
                </a:lnTo>
                <a:lnTo>
                  <a:pt x="6858000" y="5290457"/>
                </a:lnTo>
                <a:lnTo>
                  <a:pt x="6858000" y="8360227"/>
                </a:lnTo>
                <a:lnTo>
                  <a:pt x="1" y="8360227"/>
                </a:lnTo>
                <a:lnTo>
                  <a:pt x="1" y="5290457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5400000">
            <a:off x="1038297" y="-1038299"/>
            <a:ext cx="6858002" cy="8934595"/>
          </a:xfrm>
          <a:custGeom>
            <a:avLst/>
            <a:gdLst>
              <a:gd name="connsiteX0" fmla="*/ 0 w 6858002"/>
              <a:gd name="connsiteY0" fmla="*/ 5290457 h 8360227"/>
              <a:gd name="connsiteX1" fmla="*/ 0 w 6858002"/>
              <a:gd name="connsiteY1" fmla="*/ 0 h 8360227"/>
              <a:gd name="connsiteX2" fmla="*/ 6858002 w 6858002"/>
              <a:gd name="connsiteY2" fmla="*/ 5290457 h 8360227"/>
              <a:gd name="connsiteX3" fmla="*/ 6858000 w 6858002"/>
              <a:gd name="connsiteY3" fmla="*/ 5290457 h 8360227"/>
              <a:gd name="connsiteX4" fmla="*/ 6858000 w 6858002"/>
              <a:gd name="connsiteY4" fmla="*/ 8360227 h 8360227"/>
              <a:gd name="connsiteX5" fmla="*/ 1 w 6858002"/>
              <a:gd name="connsiteY5" fmla="*/ 8360227 h 8360227"/>
              <a:gd name="connsiteX6" fmla="*/ 1 w 6858002"/>
              <a:gd name="connsiteY6" fmla="*/ 5290457 h 8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2" h="8360227">
                <a:moveTo>
                  <a:pt x="0" y="5290457"/>
                </a:moveTo>
                <a:lnTo>
                  <a:pt x="0" y="0"/>
                </a:lnTo>
                <a:lnTo>
                  <a:pt x="6858002" y="5290457"/>
                </a:lnTo>
                <a:lnTo>
                  <a:pt x="6858000" y="5290457"/>
                </a:lnTo>
                <a:lnTo>
                  <a:pt x="6858000" y="8360227"/>
                </a:lnTo>
                <a:lnTo>
                  <a:pt x="1" y="8360227"/>
                </a:lnTo>
                <a:lnTo>
                  <a:pt x="1" y="5290457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9160" y="360009"/>
            <a:ext cx="4862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25D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 d'état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Against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7200" b="1" dirty="0">
                <a:solidFill>
                  <a:srgbClr val="FFB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8D96A9-6226-4D27-B5ED-811511075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157787"/>
            <a:ext cx="2409826" cy="16266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1288AF8-5898-41A3-B1EC-4E33278D0811}"/>
              </a:ext>
            </a:extLst>
          </p:cNvPr>
          <p:cNvSpPr txBox="1"/>
          <p:nvPr/>
        </p:nvSpPr>
        <p:spPr>
          <a:xfrm>
            <a:off x="7724703" y="5934670"/>
            <a:ext cx="4436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Babak Bonyadi</a:t>
            </a:r>
          </a:p>
        </p:txBody>
      </p:sp>
    </p:spTree>
    <p:extLst>
      <p:ext uri="{BB962C8B-B14F-4D97-AF65-F5344CB8AC3E}">
        <p14:creationId xmlns:p14="http://schemas.microsoft.com/office/powerpoint/2010/main" val="317085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21148" y="4131874"/>
            <a:ext cx="2178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SEO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51613" y="1168399"/>
            <a:ext cx="16770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7302" y="219331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14239" y="3020508"/>
            <a:ext cx="26144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570842" y="1408672"/>
            <a:ext cx="0" cy="39529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897186" y="983733"/>
            <a:ext cx="4041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Necessity</a:t>
            </a:r>
          </a:p>
          <a:p>
            <a:pPr>
              <a:lnSpc>
                <a:spcPct val="90000"/>
              </a:lnSpc>
            </a:pPr>
            <a:r>
              <a:rPr lang="en-US" sz="36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</a:p>
          <a:p>
            <a:pPr>
              <a:lnSpc>
                <a:spcPct val="90000"/>
              </a:lnSpc>
            </a:pPr>
            <a:r>
              <a:rPr lang="en-US" sz="36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Comprehension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10569" y="3023697"/>
            <a:ext cx="2696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HTML; it’s functionalities and tags?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Crawling process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Content Map and structure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Adaptive vs. Responsive vs. Fluid vs. AMP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Errors and Redirects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9110455" y="2814317"/>
            <a:ext cx="61745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28" t="-15892" r="-58987" b="-18859"/>
          <a:stretch/>
        </p:blipFill>
        <p:spPr>
          <a:xfrm>
            <a:off x="389900" y="622667"/>
            <a:ext cx="5524949" cy="5524948"/>
          </a:xfrm>
        </p:spPr>
      </p:pic>
    </p:spTree>
    <p:extLst>
      <p:ext uri="{BB962C8B-B14F-4D97-AF65-F5344CB8AC3E}">
        <p14:creationId xmlns:p14="http://schemas.microsoft.com/office/powerpoint/2010/main" val="10100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21148" y="4131874"/>
            <a:ext cx="2178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SEO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32990" y="1168399"/>
            <a:ext cx="17956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7302" y="219331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14239" y="3020508"/>
            <a:ext cx="26144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570842" y="1408672"/>
            <a:ext cx="0" cy="39529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897186" y="983733"/>
            <a:ext cx="404118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  <a:p>
            <a:pPr>
              <a:lnSpc>
                <a:spcPct val="90000"/>
              </a:lnSpc>
            </a:pPr>
            <a:r>
              <a:rPr lang="en-US" sz="36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</a:p>
          <a:p>
            <a:pPr>
              <a:lnSpc>
                <a:spcPct val="90000"/>
              </a:lnSpc>
            </a:pPr>
            <a:r>
              <a:rPr lang="en-US" sz="36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10569" y="3023697"/>
            <a:ext cx="2696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Content Impact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Social Dilemmas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Content Engagement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Social Impact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Links as a fan or a researcher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Quality factors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Content Types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9110455" y="2814317"/>
            <a:ext cx="61745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0" t="-1743" r="19838" b="1743"/>
          <a:stretch/>
        </p:blipFill>
        <p:spPr>
          <a:xfrm>
            <a:off x="221486" y="341165"/>
            <a:ext cx="5829856" cy="5829855"/>
          </a:xfrm>
        </p:spPr>
      </p:pic>
    </p:spTree>
    <p:extLst>
      <p:ext uri="{BB962C8B-B14F-4D97-AF65-F5344CB8AC3E}">
        <p14:creationId xmlns:p14="http://schemas.microsoft.com/office/powerpoint/2010/main" val="21086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7EB8AF-4365-46FB-89EC-18A7C0DD3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5" y="805172"/>
            <a:ext cx="11490950" cy="5328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625A1-68D5-4BE5-A5B1-ECDC779EB48E}"/>
              </a:ext>
            </a:extLst>
          </p:cNvPr>
          <p:cNvSpPr txBox="1"/>
          <p:nvPr/>
        </p:nvSpPr>
        <p:spPr>
          <a:xfrm>
            <a:off x="1300116" y="848667"/>
            <a:ext cx="9299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User 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Reactions and Impressions</a:t>
            </a:r>
          </a:p>
        </p:txBody>
      </p:sp>
    </p:spTree>
    <p:extLst>
      <p:ext uri="{BB962C8B-B14F-4D97-AF65-F5344CB8AC3E}">
        <p14:creationId xmlns:p14="http://schemas.microsoft.com/office/powerpoint/2010/main" val="12809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537AF4-7077-4640-ABBA-A21F6D60E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721244"/>
            <a:ext cx="11630025" cy="5393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1F99E9-8A73-4958-989F-74677C739745}"/>
              </a:ext>
            </a:extLst>
          </p:cNvPr>
          <p:cNvSpPr txBox="1"/>
          <p:nvPr/>
        </p:nvSpPr>
        <p:spPr>
          <a:xfrm>
            <a:off x="1300116" y="848667"/>
            <a:ext cx="9205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Users 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Reactions</a:t>
            </a:r>
          </a:p>
        </p:txBody>
      </p:sp>
      <p:sp>
        <p:nvSpPr>
          <p:cNvPr id="9" name="Global Marketing">
            <a:extLst>
              <a:ext uri="{FF2B5EF4-FFF2-40B4-BE49-F238E27FC236}">
                <a16:creationId xmlns:a16="http://schemas.microsoft.com/office/drawing/2014/main" id="{5E65CB48-1799-444C-B131-94A878CB7468}"/>
              </a:ext>
            </a:extLst>
          </p:cNvPr>
          <p:cNvSpPr txBox="1"/>
          <p:nvPr/>
        </p:nvSpPr>
        <p:spPr>
          <a:xfrm>
            <a:off x="1300116" y="5046962"/>
            <a:ext cx="256601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Aller Bold"/>
                <a:ea typeface="Aller Bold"/>
                <a:cs typeface="Aller Bold"/>
                <a:sym typeface="Aller Bold"/>
              </a:defRPr>
            </a:lvl1pPr>
          </a:lstStyle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Exit Rate?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19" name="Group"/>
          <p:cNvGrpSpPr/>
          <p:nvPr/>
        </p:nvGrpSpPr>
        <p:grpSpPr>
          <a:xfrm>
            <a:off x="4491394" y="1699532"/>
            <a:ext cx="2150125" cy="3544729"/>
            <a:chOff x="0" y="0"/>
            <a:chExt cx="2150124" cy="3544727"/>
          </a:xfrm>
        </p:grpSpPr>
        <p:sp>
          <p:nvSpPr>
            <p:cNvPr id="6403" name="Shape"/>
            <p:cNvSpPr/>
            <p:nvPr/>
          </p:nvSpPr>
          <p:spPr>
            <a:xfrm>
              <a:off x="776690" y="3393887"/>
              <a:ext cx="578219" cy="150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921"/>
                  </a:moveTo>
                  <a:cubicBezTo>
                    <a:pt x="21600" y="16746"/>
                    <a:pt x="20262" y="21600"/>
                    <a:pt x="18542" y="21600"/>
                  </a:cubicBezTo>
                  <a:cubicBezTo>
                    <a:pt x="3058" y="21600"/>
                    <a:pt x="3058" y="21600"/>
                    <a:pt x="3058" y="21600"/>
                  </a:cubicBezTo>
                  <a:cubicBezTo>
                    <a:pt x="1338" y="21600"/>
                    <a:pt x="0" y="16746"/>
                    <a:pt x="0" y="10921"/>
                  </a:cubicBezTo>
                  <a:cubicBezTo>
                    <a:pt x="0" y="10921"/>
                    <a:pt x="0" y="10921"/>
                    <a:pt x="0" y="10921"/>
                  </a:cubicBezTo>
                  <a:cubicBezTo>
                    <a:pt x="0" y="4854"/>
                    <a:pt x="1338" y="0"/>
                    <a:pt x="3058" y="0"/>
                  </a:cubicBezTo>
                  <a:cubicBezTo>
                    <a:pt x="18542" y="0"/>
                    <a:pt x="18542" y="0"/>
                    <a:pt x="18542" y="0"/>
                  </a:cubicBezTo>
                  <a:cubicBezTo>
                    <a:pt x="20262" y="0"/>
                    <a:pt x="21600" y="4854"/>
                    <a:pt x="21600" y="1092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rgbClr val="7C7C7C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04" name="Shape"/>
            <p:cNvSpPr/>
            <p:nvPr/>
          </p:nvSpPr>
          <p:spPr>
            <a:xfrm>
              <a:off x="637759" y="3335668"/>
              <a:ext cx="856081" cy="128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20" y="21600"/>
                  </a:moveTo>
                  <a:cubicBezTo>
                    <a:pt x="18637" y="21600"/>
                    <a:pt x="18637" y="21600"/>
                    <a:pt x="18637" y="21600"/>
                  </a:cubicBezTo>
                  <a:cubicBezTo>
                    <a:pt x="18895" y="20160"/>
                    <a:pt x="19281" y="17280"/>
                    <a:pt x="19925" y="12960"/>
                  </a:cubicBezTo>
                  <a:cubicBezTo>
                    <a:pt x="20827" y="6912"/>
                    <a:pt x="21342" y="288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576"/>
                    <a:pt x="86" y="1152"/>
                    <a:pt x="129" y="1728"/>
                  </a:cubicBezTo>
                  <a:cubicBezTo>
                    <a:pt x="344" y="3744"/>
                    <a:pt x="2405" y="17856"/>
                    <a:pt x="292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rgbClr val="7C7C7C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05" name="Shape"/>
            <p:cNvSpPr/>
            <p:nvPr/>
          </p:nvSpPr>
          <p:spPr>
            <a:xfrm>
              <a:off x="608650" y="2914906"/>
              <a:ext cx="919592" cy="87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588"/>
                  </a:moveTo>
                  <a:cubicBezTo>
                    <a:pt x="21600" y="16941"/>
                    <a:pt x="21160" y="21600"/>
                    <a:pt x="20680" y="21600"/>
                  </a:cubicBezTo>
                  <a:cubicBezTo>
                    <a:pt x="920" y="21600"/>
                    <a:pt x="920" y="21600"/>
                    <a:pt x="920" y="21600"/>
                  </a:cubicBezTo>
                  <a:cubicBezTo>
                    <a:pt x="400" y="21600"/>
                    <a:pt x="0" y="16941"/>
                    <a:pt x="0" y="10588"/>
                  </a:cubicBezTo>
                  <a:cubicBezTo>
                    <a:pt x="0" y="10588"/>
                    <a:pt x="0" y="10588"/>
                    <a:pt x="0" y="10588"/>
                  </a:cubicBezTo>
                  <a:cubicBezTo>
                    <a:pt x="0" y="4659"/>
                    <a:pt x="400" y="0"/>
                    <a:pt x="920" y="0"/>
                  </a:cubicBezTo>
                  <a:cubicBezTo>
                    <a:pt x="20680" y="0"/>
                    <a:pt x="20680" y="0"/>
                    <a:pt x="20680" y="0"/>
                  </a:cubicBezTo>
                  <a:cubicBezTo>
                    <a:pt x="21160" y="0"/>
                    <a:pt x="21600" y="4659"/>
                    <a:pt x="21600" y="1058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rgbClr val="7C7C7C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06" name="Shape"/>
            <p:cNvSpPr/>
            <p:nvPr/>
          </p:nvSpPr>
          <p:spPr>
            <a:xfrm>
              <a:off x="608650" y="3043252"/>
              <a:ext cx="919592" cy="8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615"/>
                    <a:pt x="21160" y="21600"/>
                    <a:pt x="20680" y="21600"/>
                  </a:cubicBezTo>
                  <a:cubicBezTo>
                    <a:pt x="920" y="21600"/>
                    <a:pt x="920" y="21600"/>
                    <a:pt x="920" y="21600"/>
                  </a:cubicBezTo>
                  <a:cubicBezTo>
                    <a:pt x="400" y="21600"/>
                    <a:pt x="0" y="16615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4985"/>
                    <a:pt x="400" y="0"/>
                    <a:pt x="920" y="0"/>
                  </a:cubicBezTo>
                  <a:cubicBezTo>
                    <a:pt x="20680" y="0"/>
                    <a:pt x="20680" y="0"/>
                    <a:pt x="20680" y="0"/>
                  </a:cubicBezTo>
                  <a:cubicBezTo>
                    <a:pt x="21160" y="0"/>
                    <a:pt x="21600" y="498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rgbClr val="7C7C7C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07" name="Shape"/>
            <p:cNvSpPr/>
            <p:nvPr/>
          </p:nvSpPr>
          <p:spPr>
            <a:xfrm>
              <a:off x="608650" y="3171597"/>
              <a:ext cx="919592" cy="88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615"/>
                    <a:pt x="21160" y="21600"/>
                    <a:pt x="20680" y="21600"/>
                  </a:cubicBezTo>
                  <a:cubicBezTo>
                    <a:pt x="920" y="21600"/>
                    <a:pt x="920" y="21600"/>
                    <a:pt x="920" y="21600"/>
                  </a:cubicBezTo>
                  <a:cubicBezTo>
                    <a:pt x="400" y="21600"/>
                    <a:pt x="0" y="16615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4985"/>
                    <a:pt x="400" y="0"/>
                    <a:pt x="920" y="0"/>
                  </a:cubicBezTo>
                  <a:cubicBezTo>
                    <a:pt x="20680" y="0"/>
                    <a:pt x="20680" y="0"/>
                    <a:pt x="20680" y="0"/>
                  </a:cubicBezTo>
                  <a:cubicBezTo>
                    <a:pt x="21160" y="0"/>
                    <a:pt x="21600" y="498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rgbClr val="7C7C7C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08" name="Shape"/>
            <p:cNvSpPr/>
            <p:nvPr/>
          </p:nvSpPr>
          <p:spPr>
            <a:xfrm>
              <a:off x="608650" y="3288035"/>
              <a:ext cx="910330" cy="54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875"/>
                    <a:pt x="21196" y="21600"/>
                    <a:pt x="20712" y="21600"/>
                  </a:cubicBezTo>
                  <a:cubicBezTo>
                    <a:pt x="929" y="21600"/>
                    <a:pt x="929" y="21600"/>
                    <a:pt x="929" y="21600"/>
                  </a:cubicBezTo>
                  <a:cubicBezTo>
                    <a:pt x="404" y="21600"/>
                    <a:pt x="0" y="16875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4725"/>
                    <a:pt x="404" y="0"/>
                    <a:pt x="929" y="0"/>
                  </a:cubicBezTo>
                  <a:cubicBezTo>
                    <a:pt x="20712" y="0"/>
                    <a:pt x="20712" y="0"/>
                    <a:pt x="20712" y="0"/>
                  </a:cubicBezTo>
                  <a:cubicBezTo>
                    <a:pt x="21196" y="0"/>
                    <a:pt x="21600" y="472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09" name="Shape"/>
            <p:cNvSpPr/>
            <p:nvPr/>
          </p:nvSpPr>
          <p:spPr>
            <a:xfrm>
              <a:off x="600711" y="2785237"/>
              <a:ext cx="934147" cy="88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615"/>
                    <a:pt x="21166" y="21600"/>
                    <a:pt x="20654" y="21600"/>
                  </a:cubicBezTo>
                  <a:cubicBezTo>
                    <a:pt x="907" y="21600"/>
                    <a:pt x="907" y="21600"/>
                    <a:pt x="907" y="21600"/>
                  </a:cubicBezTo>
                  <a:cubicBezTo>
                    <a:pt x="394" y="21600"/>
                    <a:pt x="0" y="16615"/>
                    <a:pt x="0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4985"/>
                    <a:pt x="394" y="0"/>
                    <a:pt x="907" y="0"/>
                  </a:cubicBezTo>
                  <a:cubicBezTo>
                    <a:pt x="20654" y="0"/>
                    <a:pt x="20654" y="0"/>
                    <a:pt x="20654" y="0"/>
                  </a:cubicBezTo>
                  <a:cubicBezTo>
                    <a:pt x="21166" y="0"/>
                    <a:pt x="21600" y="498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>
                  <a:solidFill>
                    <a:srgbClr val="7C7C7C"/>
                  </a:solidFill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10" name="Shape"/>
            <p:cNvSpPr/>
            <p:nvPr/>
          </p:nvSpPr>
          <p:spPr>
            <a:xfrm>
              <a:off x="730380" y="-1"/>
              <a:ext cx="1419744" cy="89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17473" y="7582"/>
                  </a:lnTo>
                  <a:lnTo>
                    <a:pt x="80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11" name="Shape"/>
            <p:cNvSpPr/>
            <p:nvPr/>
          </p:nvSpPr>
          <p:spPr>
            <a:xfrm>
              <a:off x="-1" y="733026"/>
              <a:ext cx="2150125" cy="63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218"/>
                  </a:lnTo>
                  <a:lnTo>
                    <a:pt x="21374" y="1925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909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12" name="Shape"/>
            <p:cNvSpPr/>
            <p:nvPr/>
          </p:nvSpPr>
          <p:spPr>
            <a:xfrm>
              <a:off x="165394" y="314910"/>
              <a:ext cx="1984730" cy="156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48" y="0"/>
                  </a:moveTo>
                  <a:lnTo>
                    <a:pt x="0" y="19715"/>
                  </a:lnTo>
                  <a:lnTo>
                    <a:pt x="821" y="21600"/>
                  </a:lnTo>
                  <a:lnTo>
                    <a:pt x="21600" y="8054"/>
                  </a:lnTo>
                  <a:lnTo>
                    <a:pt x="18648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13" name="Shape"/>
            <p:cNvSpPr/>
            <p:nvPr/>
          </p:nvSpPr>
          <p:spPr>
            <a:xfrm>
              <a:off x="165394" y="1739946"/>
              <a:ext cx="1598370" cy="63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1538"/>
                  </a:lnTo>
                  <a:lnTo>
                    <a:pt x="20348" y="21600"/>
                  </a:lnTo>
                  <a:lnTo>
                    <a:pt x="1019" y="46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14" name="Shape"/>
            <p:cNvSpPr/>
            <p:nvPr/>
          </p:nvSpPr>
          <p:spPr>
            <a:xfrm>
              <a:off x="385037" y="1002950"/>
              <a:ext cx="1765087" cy="1286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111"/>
                  </a:lnTo>
                  <a:lnTo>
                    <a:pt x="502" y="21600"/>
                  </a:lnTo>
                  <a:lnTo>
                    <a:pt x="21325" y="49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15" name="Shape"/>
            <p:cNvSpPr/>
            <p:nvPr/>
          </p:nvSpPr>
          <p:spPr>
            <a:xfrm>
              <a:off x="385037" y="2140861"/>
              <a:ext cx="1208040" cy="56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8304"/>
                  </a:lnTo>
                  <a:lnTo>
                    <a:pt x="20441" y="21600"/>
                  </a:lnTo>
                  <a:lnTo>
                    <a:pt x="733" y="5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16" name="Shape"/>
            <p:cNvSpPr/>
            <p:nvPr/>
          </p:nvSpPr>
          <p:spPr>
            <a:xfrm>
              <a:off x="0" y="-1"/>
              <a:ext cx="1260966" cy="1365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1" y="0"/>
                  </a:moveTo>
                  <a:lnTo>
                    <a:pt x="0" y="11595"/>
                  </a:lnTo>
                  <a:lnTo>
                    <a:pt x="0" y="21600"/>
                  </a:lnTo>
                  <a:lnTo>
                    <a:pt x="21600" y="0"/>
                  </a:lnTo>
                  <a:lnTo>
                    <a:pt x="12511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17" name="Shape"/>
            <p:cNvSpPr/>
            <p:nvPr/>
          </p:nvSpPr>
          <p:spPr>
            <a:xfrm>
              <a:off x="545139" y="2081319"/>
              <a:ext cx="1218625" cy="623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0" y="21600"/>
                  </a:moveTo>
                  <a:lnTo>
                    <a:pt x="19958" y="10318"/>
                  </a:lnTo>
                  <a:lnTo>
                    <a:pt x="21600" y="0"/>
                  </a:lnTo>
                  <a:lnTo>
                    <a:pt x="0" y="19032"/>
                  </a:lnTo>
                  <a:lnTo>
                    <a:pt x="1360" y="2160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18" name="Shape"/>
            <p:cNvSpPr/>
            <p:nvPr/>
          </p:nvSpPr>
          <p:spPr>
            <a:xfrm>
              <a:off x="545139" y="2618520"/>
              <a:ext cx="1047938" cy="86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991"/>
                  </a:moveTo>
                  <a:lnTo>
                    <a:pt x="21600" y="0"/>
                  </a:lnTo>
                  <a:lnTo>
                    <a:pt x="20264" y="21600"/>
                  </a:lnTo>
                  <a:lnTo>
                    <a:pt x="1582" y="21600"/>
                  </a:lnTo>
                  <a:lnTo>
                    <a:pt x="0" y="2991"/>
                  </a:lnTo>
                  <a:close/>
                </a:path>
              </a:pathLst>
            </a:custGeom>
            <a:solidFill>
              <a:srgbClr val="5959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400"/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49" name="Group"/>
          <p:cNvGrpSpPr/>
          <p:nvPr/>
        </p:nvGrpSpPr>
        <p:grpSpPr>
          <a:xfrm>
            <a:off x="6399318" y="1700755"/>
            <a:ext cx="2758438" cy="473242"/>
            <a:chOff x="0" y="0"/>
            <a:chExt cx="2758436" cy="473240"/>
          </a:xfrm>
        </p:grpSpPr>
        <p:grpSp>
          <p:nvGrpSpPr>
            <p:cNvPr id="6445" name="Group"/>
            <p:cNvGrpSpPr/>
            <p:nvPr/>
          </p:nvGrpSpPr>
          <p:grpSpPr>
            <a:xfrm>
              <a:off x="0" y="81049"/>
              <a:ext cx="2568040" cy="392192"/>
              <a:chOff x="0" y="0"/>
              <a:chExt cx="2568039" cy="392191"/>
            </a:xfrm>
          </p:grpSpPr>
          <p:sp>
            <p:nvSpPr>
              <p:cNvPr id="6443" name="Line"/>
              <p:cNvSpPr/>
              <p:nvPr/>
            </p:nvSpPr>
            <p:spPr>
              <a:xfrm flipV="1">
                <a:off x="-1" y="0"/>
                <a:ext cx="389367" cy="392192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85000"/>
                  </a:schemeClr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44" name="Line"/>
              <p:cNvSpPr/>
              <p:nvPr/>
            </p:nvSpPr>
            <p:spPr>
              <a:xfrm flipV="1">
                <a:off x="389367" y="14148"/>
                <a:ext cx="2178673" cy="1460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85000"/>
                  </a:schemeClr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48" name="Group"/>
            <p:cNvGrpSpPr/>
            <p:nvPr/>
          </p:nvGrpSpPr>
          <p:grpSpPr>
            <a:xfrm>
              <a:off x="2568040" y="-1"/>
              <a:ext cx="190397" cy="190397"/>
              <a:chOff x="0" y="0"/>
              <a:chExt cx="190395" cy="190395"/>
            </a:xfrm>
          </p:grpSpPr>
          <p:sp>
            <p:nvSpPr>
              <p:cNvPr id="6446" name="Circle"/>
              <p:cNvSpPr/>
              <p:nvPr/>
            </p:nvSpPr>
            <p:spPr>
              <a:xfrm>
                <a:off x="0" y="0"/>
                <a:ext cx="190396" cy="190396"/>
              </a:xfrm>
              <a:prstGeom prst="ellipse">
                <a:avLst/>
              </a:prstGeom>
              <a:solidFill>
                <a:schemeClr val="accent4">
                  <a:lumOff val="24901"/>
                  <a:alpha val="17000"/>
                </a:schemeClr>
              </a:solidFill>
              <a:ln w="12700" cap="flat">
                <a:solidFill>
                  <a:schemeClr val="bg1">
                    <a:lumMod val="85000"/>
                  </a:schemeClr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47" name="Circle"/>
              <p:cNvSpPr/>
              <p:nvPr/>
            </p:nvSpPr>
            <p:spPr>
              <a:xfrm>
                <a:off x="39458" y="39455"/>
                <a:ext cx="111487" cy="111487"/>
              </a:xfrm>
              <a:prstGeom prst="ellipse">
                <a:avLst/>
              </a:prstGeom>
              <a:solidFill>
                <a:srgbClr val="BFBFBF">
                  <a:alpha val="54000"/>
                </a:srgbClr>
              </a:solidFill>
              <a:ln w="12700" cap="flat">
                <a:solidFill>
                  <a:schemeClr val="bg1">
                    <a:lumMod val="85000"/>
                  </a:schemeClr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451" name="Data Covering"/>
          <p:cNvSpPr txBox="1"/>
          <p:nvPr/>
        </p:nvSpPr>
        <p:spPr>
          <a:xfrm>
            <a:off x="7722880" y="1949633"/>
            <a:ext cx="256601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Aller Bold"/>
                <a:ea typeface="Aller Bold"/>
                <a:cs typeface="Aller Bold"/>
                <a:sym typeface="Aller Bold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and When to create?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3" name="Global Marketing"/>
          <p:cNvSpPr txBox="1"/>
          <p:nvPr/>
        </p:nvSpPr>
        <p:spPr>
          <a:xfrm>
            <a:off x="7728432" y="4074775"/>
            <a:ext cx="256601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404040"/>
                </a:solidFill>
                <a:latin typeface="Aller Bold"/>
                <a:ea typeface="Aller Bold"/>
                <a:cs typeface="Aller Bold"/>
                <a:sym typeface="Aller Bold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to Make it Impressive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58" name="Group"/>
          <p:cNvGrpSpPr/>
          <p:nvPr/>
        </p:nvGrpSpPr>
        <p:grpSpPr>
          <a:xfrm>
            <a:off x="7194078" y="2038464"/>
            <a:ext cx="406383" cy="464324"/>
            <a:chOff x="0" y="0"/>
            <a:chExt cx="406381" cy="464322"/>
          </a:xfrm>
        </p:grpSpPr>
        <p:sp>
          <p:nvSpPr>
            <p:cNvPr id="6454" name="Shape"/>
            <p:cNvSpPr/>
            <p:nvPr/>
          </p:nvSpPr>
          <p:spPr>
            <a:xfrm>
              <a:off x="-1" y="-1"/>
              <a:ext cx="406383" cy="46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3" y="1350"/>
                    <a:pt x="20058" y="2709"/>
                    <a:pt x="20058" y="4387"/>
                  </a:cubicBezTo>
                  <a:cubicBezTo>
                    <a:pt x="20058" y="6064"/>
                    <a:pt x="15913" y="7425"/>
                    <a:pt x="10800" y="7425"/>
                  </a:cubicBezTo>
                  <a:moveTo>
                    <a:pt x="20058" y="9112"/>
                  </a:moveTo>
                  <a:lnTo>
                    <a:pt x="20055" y="9112"/>
                  </a:lnTo>
                  <a:cubicBezTo>
                    <a:pt x="20055" y="9119"/>
                    <a:pt x="20058" y="9127"/>
                    <a:pt x="20058" y="9133"/>
                  </a:cubicBezTo>
                  <a:cubicBezTo>
                    <a:pt x="20058" y="10800"/>
                    <a:pt x="15913" y="12151"/>
                    <a:pt x="10800" y="12151"/>
                  </a:cubicBezTo>
                  <a:cubicBezTo>
                    <a:pt x="5687" y="12151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9" y="8774"/>
                    <a:pt x="18036" y="8140"/>
                    <a:pt x="20058" y="6793"/>
                  </a:cubicBezTo>
                  <a:cubicBezTo>
                    <a:pt x="20058" y="6793"/>
                    <a:pt x="20058" y="9112"/>
                    <a:pt x="20058" y="9112"/>
                  </a:cubicBezTo>
                  <a:close/>
                  <a:moveTo>
                    <a:pt x="20058" y="13163"/>
                  </a:moveTo>
                  <a:lnTo>
                    <a:pt x="20055" y="13163"/>
                  </a:lnTo>
                  <a:cubicBezTo>
                    <a:pt x="20055" y="13170"/>
                    <a:pt x="20058" y="13178"/>
                    <a:pt x="20058" y="13184"/>
                  </a:cubicBezTo>
                  <a:cubicBezTo>
                    <a:pt x="20058" y="14851"/>
                    <a:pt x="15913" y="16201"/>
                    <a:pt x="10800" y="16201"/>
                  </a:cubicBezTo>
                  <a:cubicBezTo>
                    <a:pt x="5687" y="16201"/>
                    <a:pt x="1542" y="14851"/>
                    <a:pt x="1542" y="13184"/>
                  </a:cubicBezTo>
                  <a:cubicBezTo>
                    <a:pt x="1542" y="13178"/>
                    <a:pt x="1545" y="13170"/>
                    <a:pt x="1545" y="13163"/>
                  </a:cubicBezTo>
                  <a:lnTo>
                    <a:pt x="1542" y="13163"/>
                  </a:lnTo>
                  <a:lnTo>
                    <a:pt x="1542" y="10640"/>
                  </a:lnTo>
                  <a:cubicBezTo>
                    <a:pt x="3136" y="12078"/>
                    <a:pt x="6982" y="12826"/>
                    <a:pt x="10800" y="12826"/>
                  </a:cubicBezTo>
                  <a:cubicBezTo>
                    <a:pt x="14618" y="12826"/>
                    <a:pt x="18464" y="12078"/>
                    <a:pt x="20058" y="10640"/>
                  </a:cubicBezTo>
                  <a:cubicBezTo>
                    <a:pt x="20058" y="10640"/>
                    <a:pt x="20058" y="13163"/>
                    <a:pt x="20058" y="13163"/>
                  </a:cubicBezTo>
                  <a:close/>
                  <a:moveTo>
                    <a:pt x="20058" y="17213"/>
                  </a:moveTo>
                  <a:cubicBezTo>
                    <a:pt x="20058" y="18890"/>
                    <a:pt x="15913" y="20250"/>
                    <a:pt x="10800" y="20250"/>
                  </a:cubicBezTo>
                  <a:cubicBezTo>
                    <a:pt x="5687" y="20250"/>
                    <a:pt x="1542" y="18890"/>
                    <a:pt x="1542" y="17213"/>
                  </a:cubicBezTo>
                  <a:lnTo>
                    <a:pt x="1542" y="14691"/>
                  </a:lnTo>
                  <a:cubicBezTo>
                    <a:pt x="3136" y="16128"/>
                    <a:pt x="6982" y="16876"/>
                    <a:pt x="10800" y="16876"/>
                  </a:cubicBezTo>
                  <a:cubicBezTo>
                    <a:pt x="14618" y="16876"/>
                    <a:pt x="18464" y="16128"/>
                    <a:pt x="20058" y="14691"/>
                  </a:cubicBezTo>
                  <a:cubicBezTo>
                    <a:pt x="20058" y="14691"/>
                    <a:pt x="20058" y="17213"/>
                    <a:pt x="20058" y="17213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3"/>
                  </a:lnTo>
                  <a:cubicBezTo>
                    <a:pt x="0" y="20227"/>
                    <a:pt x="5598" y="21600"/>
                    <a:pt x="10800" y="21600"/>
                  </a:cubicBezTo>
                  <a:cubicBezTo>
                    <a:pt x="16002" y="21600"/>
                    <a:pt x="21600" y="20227"/>
                    <a:pt x="21600" y="17213"/>
                  </a:cubicBezTo>
                  <a:lnTo>
                    <a:pt x="21600" y="4387"/>
                  </a:lnTo>
                  <a:cubicBezTo>
                    <a:pt x="21600" y="1372"/>
                    <a:pt x="16002" y="0"/>
                    <a:pt x="10800" y="0"/>
                  </a:cubicBezTo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8593">
                <a:defRPr sz="15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55" name="Shape"/>
            <p:cNvSpPr/>
            <p:nvPr/>
          </p:nvSpPr>
          <p:spPr>
            <a:xfrm>
              <a:off x="319086" y="362742"/>
              <a:ext cx="29370" cy="2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9" y="21600"/>
                    <a:pt x="21600" y="16770"/>
                    <a:pt x="21600" y="10801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1"/>
                  </a:cubicBezTo>
                  <a:cubicBezTo>
                    <a:pt x="0" y="16770"/>
                    <a:pt x="4830" y="21600"/>
                    <a:pt x="10800" y="21600"/>
                  </a:cubicBezTo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8593">
                <a:defRPr sz="15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56" name="Shape"/>
            <p:cNvSpPr/>
            <p:nvPr/>
          </p:nvSpPr>
          <p:spPr>
            <a:xfrm>
              <a:off x="319086" y="275431"/>
              <a:ext cx="29370" cy="29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9" y="21600"/>
                    <a:pt x="21600" y="16770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70"/>
                    <a:pt x="4830" y="21600"/>
                    <a:pt x="10800" y="21600"/>
                  </a:cubicBezTo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8593">
                <a:defRPr sz="15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57" name="Shape"/>
            <p:cNvSpPr/>
            <p:nvPr/>
          </p:nvSpPr>
          <p:spPr>
            <a:xfrm>
              <a:off x="319086" y="188117"/>
              <a:ext cx="29370" cy="29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69" y="21600"/>
                    <a:pt x="21600" y="16770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70"/>
                    <a:pt x="4830" y="21600"/>
                    <a:pt x="10800" y="21600"/>
                  </a:cubicBezTo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228593">
                <a:defRPr sz="1500">
                  <a:solidFill>
                    <a:srgbClr val="FFFFFF"/>
                  </a:solidFill>
                  <a:effectLst>
                    <a:outerShdw blurRad="38100" dist="38100" dir="2700000" rotWithShape="0">
                      <a:srgbClr val="000000"/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68" name="Group"/>
          <p:cNvGrpSpPr/>
          <p:nvPr/>
        </p:nvGrpSpPr>
        <p:grpSpPr>
          <a:xfrm>
            <a:off x="6084472" y="3319237"/>
            <a:ext cx="2912870" cy="711270"/>
            <a:chOff x="0" y="0"/>
            <a:chExt cx="2912869" cy="711268"/>
          </a:xfrm>
        </p:grpSpPr>
        <p:grpSp>
          <p:nvGrpSpPr>
            <p:cNvPr id="6464" name="Group"/>
            <p:cNvGrpSpPr/>
            <p:nvPr/>
          </p:nvGrpSpPr>
          <p:grpSpPr>
            <a:xfrm>
              <a:off x="-1" y="0"/>
              <a:ext cx="2722473" cy="617530"/>
              <a:chOff x="0" y="0"/>
              <a:chExt cx="2722472" cy="617529"/>
            </a:xfrm>
          </p:grpSpPr>
          <p:sp>
            <p:nvSpPr>
              <p:cNvPr id="6462" name="Line"/>
              <p:cNvSpPr/>
              <p:nvPr/>
            </p:nvSpPr>
            <p:spPr>
              <a:xfrm>
                <a:off x="-1" y="0"/>
                <a:ext cx="543799" cy="601923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85000"/>
                  </a:schemeClr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63" name="Line"/>
              <p:cNvSpPr/>
              <p:nvPr/>
            </p:nvSpPr>
            <p:spPr>
              <a:xfrm flipV="1">
                <a:off x="543800" y="616070"/>
                <a:ext cx="2178672" cy="1460"/>
              </a:xfrm>
              <a:prstGeom prst="line">
                <a:avLst/>
              </a:prstGeom>
              <a:noFill/>
              <a:ln w="38100" cap="flat">
                <a:solidFill>
                  <a:schemeClr val="bg1">
                    <a:lumMod val="85000"/>
                  </a:schemeClr>
                </a:solidFill>
                <a:prstDash val="sysDash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67" name="Group"/>
            <p:cNvGrpSpPr/>
            <p:nvPr/>
          </p:nvGrpSpPr>
          <p:grpSpPr>
            <a:xfrm>
              <a:off x="2722473" y="520872"/>
              <a:ext cx="190397" cy="190397"/>
              <a:chOff x="0" y="0"/>
              <a:chExt cx="190395" cy="190395"/>
            </a:xfrm>
          </p:grpSpPr>
          <p:sp>
            <p:nvSpPr>
              <p:cNvPr id="6465" name="Circle"/>
              <p:cNvSpPr/>
              <p:nvPr/>
            </p:nvSpPr>
            <p:spPr>
              <a:xfrm>
                <a:off x="0" y="0"/>
                <a:ext cx="190396" cy="190396"/>
              </a:xfrm>
              <a:prstGeom prst="ellipse">
                <a:avLst/>
              </a:prstGeom>
              <a:solidFill>
                <a:schemeClr val="accent4">
                  <a:lumOff val="24901"/>
                  <a:alpha val="17000"/>
                </a:schemeClr>
              </a:solidFill>
              <a:ln w="12700" cap="flat">
                <a:solidFill>
                  <a:schemeClr val="bg1">
                    <a:lumMod val="85000"/>
                  </a:schemeClr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66" name="Circle"/>
              <p:cNvSpPr/>
              <p:nvPr/>
            </p:nvSpPr>
            <p:spPr>
              <a:xfrm>
                <a:off x="39458" y="39455"/>
                <a:ext cx="111487" cy="111487"/>
              </a:xfrm>
              <a:prstGeom prst="ellipse">
                <a:avLst/>
              </a:prstGeom>
              <a:solidFill>
                <a:srgbClr val="BFBFBF">
                  <a:alpha val="54000"/>
                </a:srgbClr>
              </a:solidFill>
              <a:ln w="12700" cap="flat">
                <a:solidFill>
                  <a:schemeClr val="bg1">
                    <a:lumMod val="85000"/>
                  </a:schemeClr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6469" name="Shape"/>
          <p:cNvSpPr/>
          <p:nvPr/>
        </p:nvSpPr>
        <p:spPr>
          <a:xfrm>
            <a:off x="7151216" y="4144796"/>
            <a:ext cx="449264" cy="4508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404040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228600">
              <a:defRPr sz="1500">
                <a:solidFill>
                  <a:srgbClr val="FFFF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79555" y="1277257"/>
            <a:ext cx="14991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33580" y="2302170"/>
            <a:ext cx="845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301823" y="3327083"/>
            <a:ext cx="18768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67617" y="4154279"/>
            <a:ext cx="6110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766282" y="1517530"/>
            <a:ext cx="0" cy="39529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39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35499" y="218547"/>
            <a:ext cx="11721002" cy="64209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" b="1294"/>
          <a:stretch>
            <a:fillRect/>
          </a:stretch>
        </p:blipFill>
        <p:spPr>
          <a:noFill/>
        </p:spPr>
      </p:pic>
      <p:sp>
        <p:nvSpPr>
          <p:cNvPr id="5" name="Rectangle 4"/>
          <p:cNvSpPr/>
          <p:nvPr/>
        </p:nvSpPr>
        <p:spPr>
          <a:xfrm>
            <a:off x="235499" y="218546"/>
            <a:ext cx="11721002" cy="6420908"/>
          </a:xfrm>
          <a:prstGeom prst="rect">
            <a:avLst/>
          </a:prstGeom>
          <a:solidFill>
            <a:schemeClr val="tx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97549" y="519047"/>
            <a:ext cx="2159566" cy="429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Con</a:t>
            </a:r>
            <a:br>
              <a:rPr lang="en-US" sz="9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6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nt</a:t>
            </a:r>
            <a:endParaRPr lang="en-US" sz="9600" b="1" dirty="0"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27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0628" y="1606379"/>
            <a:ext cx="1216487" cy="4295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6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br>
              <a:rPr lang="en-US" sz="9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9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97549" y="4607058"/>
            <a:ext cx="2396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583458" y="1606379"/>
            <a:ext cx="0" cy="3952939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28795" y="1606379"/>
            <a:ext cx="8227704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spc="30" dirty="0">
                <a:solidFill>
                  <a:srgbClr val="25D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PKW</a:t>
            </a:r>
            <a:r>
              <a:rPr lang="en-US" sz="4000" b="1" spc="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focused not </a:t>
            </a:r>
            <a:r>
              <a:rPr lang="en-US" sz="4000" b="1" spc="30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wounded</a:t>
            </a:r>
            <a:r>
              <a:rPr lang="en-US" sz="4000" b="1" spc="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!!!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spc="3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AKW and SKW included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b="1" spc="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Correct &amp; Smart Punctuations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spc="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 Objects + (</a:t>
            </a:r>
            <a:r>
              <a:rPr lang="en-US" sz="4000" b="1" spc="30" dirty="0">
                <a:solidFill>
                  <a:srgbClr val="25D0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 Data</a:t>
            </a:r>
            <a:r>
              <a:rPr lang="en-US" sz="4000" b="1" spc="3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spc="3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Signature Included</a:t>
            </a:r>
            <a:endParaRPr lang="fa-IR" sz="4000" b="1" spc="3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spc="3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some good references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spc="3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a good reference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4000" b="1" spc="3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572" y="810052"/>
            <a:ext cx="10014857" cy="52378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12069" y="2517958"/>
            <a:ext cx="8203506" cy="1852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امضای محتوایی </a:t>
            </a: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عبارت است از؛</a:t>
            </a:r>
            <a:b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</a:br>
            <a:r>
              <a:rPr lang="fa-IR" sz="2800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جمله، جمله واره یا پاراگراف متنی که معنای مستقل از قبل و بعد خودش در متن دارد و محتوای کنونی ما اولین مالک آن می باشد!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1589314" y="4898571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10800000">
            <a:off x="9962010" y="1114089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59289" y="272699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7819" y="3565673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6735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572" y="810052"/>
            <a:ext cx="10014857" cy="52378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12069" y="2517958"/>
            <a:ext cx="7967862" cy="2019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فروش، فقط بخش کوچکی از عملیات بازاریابی‌ست و مهم‌ترین آن نیست؛ ولی به نحوی یکی از ارکان اصلی ارزیابی موفقیت یک برنامه بازاریابی‌ است.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1589314" y="4898571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10800000">
            <a:off x="9962010" y="1114089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59289" y="272699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7819" y="3565673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8862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57" y="4748954"/>
            <a:ext cx="15090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ادبیات داستانی</a:t>
            </a:r>
          </a:p>
          <a:p>
            <a:pPr algn="ctr"/>
            <a:r>
              <a:rPr lang="fa-IR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ادبیات عرفانی</a:t>
            </a:r>
          </a:p>
          <a:p>
            <a:pPr algn="ctr"/>
            <a:r>
              <a:rPr lang="fa-IR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ادبیات اروتیک</a:t>
            </a:r>
          </a:p>
          <a:p>
            <a:pPr algn="ctr"/>
            <a:r>
              <a:rPr lang="fa-IR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روانشناسی</a:t>
            </a:r>
          </a:p>
          <a:p>
            <a:pPr algn="ctr"/>
            <a:r>
              <a:rPr lang="fa-IR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و...</a:t>
            </a:r>
            <a:endParaRPr lang="en-US" sz="2000" b="1" spc="3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b="1" spc="3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0273" y="4748954"/>
            <a:ext cx="1331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مقاله تحلیلی</a:t>
            </a:r>
          </a:p>
          <a:p>
            <a:pPr algn="ctr"/>
            <a:r>
              <a:rPr lang="fa-IR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مقاله علمی</a:t>
            </a:r>
          </a:p>
          <a:p>
            <a:pPr algn="ctr"/>
            <a:r>
              <a:rPr lang="fa-IR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داستان</a:t>
            </a:r>
          </a:p>
          <a:p>
            <a:pPr algn="ctr"/>
            <a:r>
              <a:rPr lang="fa-IR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و...</a:t>
            </a:r>
            <a:endParaRPr lang="en-US" sz="2000" b="1" spc="3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05357" y="4748954"/>
            <a:ext cx="67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عشق</a:t>
            </a:r>
            <a:endParaRPr lang="en-US" sz="2000" b="1" spc="3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25425" y="2380402"/>
            <a:ext cx="1848533" cy="2000590"/>
            <a:chOff x="4419600" y="1614488"/>
            <a:chExt cx="3353197" cy="3629025"/>
          </a:xfrm>
        </p:grpSpPr>
        <p:sp>
          <p:nvSpPr>
            <p:cNvPr id="3" name="AutoShape 2"/>
            <p:cNvSpPr>
              <a:spLocks/>
            </p:cNvSpPr>
            <p:nvPr/>
          </p:nvSpPr>
          <p:spPr bwMode="auto">
            <a:xfrm>
              <a:off x="4419600" y="1614488"/>
              <a:ext cx="3353197" cy="3629025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AutoShape 2"/>
            <p:cNvSpPr>
              <a:spLocks/>
            </p:cNvSpPr>
            <p:nvPr/>
          </p:nvSpPr>
          <p:spPr bwMode="auto">
            <a:xfrm>
              <a:off x="4891410" y="2125324"/>
              <a:ext cx="2409179" cy="2607351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18041" y="2380402"/>
            <a:ext cx="1848533" cy="2000590"/>
            <a:chOff x="4419600" y="1614488"/>
            <a:chExt cx="3353197" cy="3629025"/>
          </a:xfrm>
        </p:grpSpPr>
        <p:sp>
          <p:nvSpPr>
            <p:cNvPr id="19" name="AutoShape 2"/>
            <p:cNvSpPr>
              <a:spLocks/>
            </p:cNvSpPr>
            <p:nvPr/>
          </p:nvSpPr>
          <p:spPr bwMode="auto">
            <a:xfrm>
              <a:off x="4419600" y="1614488"/>
              <a:ext cx="3353197" cy="3629025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AutoShape 2"/>
            <p:cNvSpPr>
              <a:spLocks/>
            </p:cNvSpPr>
            <p:nvPr/>
          </p:nvSpPr>
          <p:spPr bwMode="auto">
            <a:xfrm>
              <a:off x="4891410" y="2125324"/>
              <a:ext cx="2409179" cy="2607351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71733" y="2380402"/>
            <a:ext cx="1848533" cy="2000590"/>
            <a:chOff x="4419600" y="1614488"/>
            <a:chExt cx="3353197" cy="3629025"/>
          </a:xfrm>
        </p:grpSpPr>
        <p:sp>
          <p:nvSpPr>
            <p:cNvPr id="13" name="AutoShape 2"/>
            <p:cNvSpPr>
              <a:spLocks/>
            </p:cNvSpPr>
            <p:nvPr/>
          </p:nvSpPr>
          <p:spPr bwMode="auto">
            <a:xfrm>
              <a:off x="4419600" y="1614488"/>
              <a:ext cx="3353197" cy="3629025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AutoShape 2"/>
            <p:cNvSpPr>
              <a:spLocks/>
            </p:cNvSpPr>
            <p:nvPr/>
          </p:nvSpPr>
          <p:spPr bwMode="auto">
            <a:xfrm>
              <a:off x="4891410" y="2125324"/>
              <a:ext cx="2409179" cy="2607351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38811" y="749871"/>
            <a:ext cx="99760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Context, Concept &amp; Content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5522" y="2819671"/>
            <a:ext cx="132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35485" y="2835091"/>
            <a:ext cx="1241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78137" y="2768762"/>
            <a:ext cx="1328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02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572" y="810052"/>
            <a:ext cx="10014857" cy="52378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65429" y="810052"/>
            <a:ext cx="73709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15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B Yekan" panose="00000400000000000000" pitchFamily="2" charset="-78"/>
              </a:rPr>
              <a:t>علائم نگارشی</a:t>
            </a:r>
            <a:endParaRPr lang="en-US" sz="11500" b="1" dirty="0"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2700000" scaled="1"/>
              </a:gra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5429" y="1741076"/>
            <a:ext cx="345479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b="1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ویرگول یا از اینا </a:t>
            </a:r>
            <a:r>
              <a:rPr lang="fa-IR" sz="13800" b="1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،</a:t>
            </a:r>
            <a:endParaRPr lang="en-US" sz="13800" b="1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78286" y="4556742"/>
            <a:ext cx="4766719" cy="10095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کاربرد متعارف: سهولت خوانایی و ارتباط معنایی</a:t>
            </a:r>
          </a:p>
          <a:p>
            <a:pPr algn="r">
              <a:lnSpc>
                <a:spcPct val="140000"/>
              </a:lnSpc>
            </a:pPr>
            <a:endParaRPr lang="fa-IR" sz="1600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  <a:p>
            <a:pPr algn="r">
              <a:lnSpc>
                <a:spcPct val="140000"/>
              </a:lnSpc>
            </a:pP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کاربرد خاکستری: گنجاندن کلمات کلیدی و کلمات کلیدی مرتبط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1589314" y="4898571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10800000">
            <a:off x="9962010" y="1114089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22423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506594" y="2132679"/>
            <a:ext cx="2478441" cy="2478441"/>
          </a:xfrm>
          <a:prstGeom prst="ellipse">
            <a:avLst/>
          </a:prstGeom>
          <a:solidFill>
            <a:schemeClr val="tx2">
              <a:lumMod val="50000"/>
              <a:alpha val="64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7186561" y="1841766"/>
            <a:ext cx="3085019" cy="3085017"/>
          </a:xfrm>
          <a:prstGeom prst="arc">
            <a:avLst>
              <a:gd name="adj1" fmla="val 16200000"/>
              <a:gd name="adj2" fmla="val 15868332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6922952" y="1595244"/>
            <a:ext cx="3667511" cy="3667511"/>
          </a:xfrm>
          <a:prstGeom prst="arc">
            <a:avLst>
              <a:gd name="adj1" fmla="val 18630302"/>
              <a:gd name="adj2" fmla="val 17797691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8776" y="2805045"/>
            <a:ext cx="2200588" cy="114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dirty="0" err="1">
                <a:solidFill>
                  <a:schemeClr val="bg1"/>
                </a:solidFill>
                <a:latin typeface="+mj-lt"/>
              </a:rPr>
              <a:t>st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1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studio.</a:t>
            </a:r>
          </a:p>
        </p:txBody>
      </p:sp>
      <p:sp>
        <p:nvSpPr>
          <p:cNvPr id="20" name="Arc 19"/>
          <p:cNvSpPr/>
          <p:nvPr/>
        </p:nvSpPr>
        <p:spPr>
          <a:xfrm>
            <a:off x="7747192" y="2392045"/>
            <a:ext cx="2019030" cy="2019028"/>
          </a:xfrm>
          <a:prstGeom prst="arc">
            <a:avLst>
              <a:gd name="adj1" fmla="val 97012"/>
              <a:gd name="adj2" fmla="val 2481723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7747192" y="2397605"/>
            <a:ext cx="2019030" cy="2019028"/>
          </a:xfrm>
          <a:prstGeom prst="arc">
            <a:avLst>
              <a:gd name="adj1" fmla="val 10697532"/>
              <a:gd name="adj2" fmla="val 13381277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34"/>
          <p:cNvSpPr txBox="1"/>
          <p:nvPr/>
        </p:nvSpPr>
        <p:spPr>
          <a:xfrm>
            <a:off x="-114697" y="6858000"/>
            <a:ext cx="220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Insert picture</a:t>
            </a:r>
          </a:p>
          <a:p>
            <a:r>
              <a:rPr lang="en-US" sz="1200"/>
              <a:t>Right click/send to back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20189" y="3886966"/>
            <a:ext cx="2178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SEO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27854" y="1107765"/>
            <a:ext cx="15905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11210" y="2132678"/>
            <a:ext cx="1507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endParaRPr lang="en-US" sz="9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07289" y="2959874"/>
            <a:ext cx="6110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459890" y="1408672"/>
            <a:ext cx="0" cy="39529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86234" y="1408672"/>
            <a:ext cx="404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and How</a:t>
            </a:r>
          </a:p>
          <a:p>
            <a:pPr>
              <a:lnSpc>
                <a:spcPct val="90000"/>
              </a:lnSpc>
            </a:pP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works?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99617" y="3023697"/>
            <a:ext cx="2696991" cy="133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3999503" y="2814317"/>
            <a:ext cx="61745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Placeholder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4" r="12224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299321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572" y="810052"/>
            <a:ext cx="10014857" cy="52378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72282" y="1872667"/>
            <a:ext cx="7967862" cy="33978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قبل از اینکه بخوایم راجع به </a:t>
            </a:r>
            <a:r>
              <a:rPr lang="fa-IR" sz="3200" b="1" dirty="0">
                <a:solidFill>
                  <a:srgbClr val="FF0000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برندینگ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صحبت کنیم؛ خوبه بدونیم برای </a:t>
            </a:r>
            <a:r>
              <a:rPr lang="fa-IR" sz="3200" b="1" dirty="0">
                <a:solidFill>
                  <a:srgbClr val="FF7A5F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بازاریابی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، </a:t>
            </a:r>
            <a:r>
              <a:rPr lang="fa-IR" sz="3200" b="1" dirty="0">
                <a:solidFill>
                  <a:srgbClr val="FF7A5F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تبلیغات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، </a:t>
            </a:r>
            <a:r>
              <a:rPr lang="fa-IR" sz="3200" b="1" dirty="0">
                <a:solidFill>
                  <a:srgbClr val="FF7A5F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برندینگ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و تقریبا همه‌ی </a:t>
            </a:r>
            <a:r>
              <a:rPr lang="fa-IR" sz="3200" b="1" dirty="0">
                <a:solidFill>
                  <a:srgbClr val="FF7A5F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فعالیت‌های ترویجی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، شما به سوم شخص‌هایی مانند: </a:t>
            </a:r>
            <a:r>
              <a:rPr lang="fa-IR" sz="3200" b="1" dirty="0">
                <a:solidFill>
                  <a:srgbClr val="25D08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گرافیست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، </a:t>
            </a:r>
            <a:r>
              <a:rPr lang="fa-IR" sz="3200" b="1" dirty="0">
                <a:solidFill>
                  <a:srgbClr val="25D08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کپی رایتر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، </a:t>
            </a:r>
            <a:r>
              <a:rPr lang="fa-IR" sz="3200" b="1" dirty="0">
                <a:solidFill>
                  <a:srgbClr val="25D08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تبلیغات چی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و… نیاز خواهید داشت.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1589314" y="4898571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10800000">
            <a:off x="9962010" y="1114089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59289" y="272699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7819" y="3565673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24990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572" y="810052"/>
            <a:ext cx="10014857" cy="52378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65429" y="810052"/>
            <a:ext cx="73709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15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B Yekan" panose="00000400000000000000" pitchFamily="2" charset="-78"/>
              </a:rPr>
              <a:t>علائم نگارشی</a:t>
            </a:r>
            <a:endParaRPr lang="en-US" sz="11500" b="1" dirty="0"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2700000" scaled="1"/>
              </a:gra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5429" y="2331626"/>
            <a:ext cx="4227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b="1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ویرگول نقطه یا از اینا </a:t>
            </a:r>
            <a:r>
              <a:rPr lang="fa-IR" sz="9600" b="1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؛</a:t>
            </a:r>
            <a:endParaRPr lang="en-US" sz="9600" b="1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02006" y="4556742"/>
            <a:ext cx="7542999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کاربرد متعارف:  فهرست بندی مرتبط بدون یا با شماره بندی، حفظ پیوستگی معنایی با جمله بعدی، شاخص سازی جملات شرطی، خلاصه کردن جملات توضیحی و تفسیری</a:t>
            </a:r>
          </a:p>
          <a:p>
            <a:pPr algn="r">
              <a:lnSpc>
                <a:spcPct val="140000"/>
              </a:lnSpc>
            </a:pPr>
            <a:endParaRPr lang="fa-IR" sz="1600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  <a:p>
            <a:pPr algn="r">
              <a:lnSpc>
                <a:spcPct val="140000"/>
              </a:lnSpc>
            </a:pP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کاربرد خاکستری: تاکید معنایی بر کلمات کلیدی اصلی و شاخص سازی آنها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1589314" y="4898571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10800000">
            <a:off x="9962010" y="1114089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572" y="810052"/>
            <a:ext cx="10014857" cy="52378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12069" y="2517958"/>
            <a:ext cx="7967862" cy="1329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a-IR" sz="3200" b="1" dirty="0">
                <a:solidFill>
                  <a:srgbClr val="FF7A5F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برندینگ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، نه لوگو است و نه شعار؛ بلکه مانند روحی است که به لوگو و شعار شما، معنا می بخشد!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1589314" y="4898571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10800000">
            <a:off x="9962010" y="1114089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59289" y="272699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7819" y="3565673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8260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572" y="810052"/>
            <a:ext cx="10014857" cy="52378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65429" y="810052"/>
            <a:ext cx="73709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15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B Yekan" panose="00000400000000000000" pitchFamily="2" charset="-78"/>
              </a:rPr>
              <a:t>علائم نگارشی</a:t>
            </a:r>
            <a:endParaRPr lang="en-US" sz="11500" b="1" dirty="0"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2700000" scaled="1"/>
              </a:gra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5429" y="1741076"/>
            <a:ext cx="35349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600" b="1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دو نقطه یا از اینا </a:t>
            </a:r>
            <a:r>
              <a:rPr lang="fa-IR" sz="13800" b="1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:</a:t>
            </a:r>
            <a:endParaRPr lang="en-US" sz="13800" b="1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57650" y="4556742"/>
            <a:ext cx="6587355" cy="10095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کاربرد متعارف: معنا کردن کلمات، بیان اجزا، نقل گفتگو، بیان نتیجه</a:t>
            </a:r>
          </a:p>
          <a:p>
            <a:pPr algn="r">
              <a:lnSpc>
                <a:spcPct val="140000"/>
              </a:lnSpc>
            </a:pPr>
            <a:endParaRPr lang="fa-IR" sz="1600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  <a:p>
            <a:pPr algn="r">
              <a:lnSpc>
                <a:spcPct val="140000"/>
              </a:lnSpc>
            </a:pPr>
            <a:r>
              <a:rPr lang="fa-IR" sz="1600" dirty="0">
                <a:solidFill>
                  <a:schemeClr val="bg1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کاربرد خاکستری: تاکید روی تشریح ساده کلمات کلیدی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1589314" y="4898571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10800000">
            <a:off x="9962010" y="1114089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0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572" y="810052"/>
            <a:ext cx="10014857" cy="52378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112069" y="2517958"/>
            <a:ext cx="7967862" cy="2019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fa-IR" sz="3200" b="1" dirty="0">
                <a:solidFill>
                  <a:srgbClr val="FF7A5F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تور گرجستان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: برنامه سفر و اقامت ارزان خود را، امسال در گرجستان با تورهای ویژه نوروز 99 تجربه کنید!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1589314" y="4898571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10800000">
            <a:off x="9962010" y="1114089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59289" y="272699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7819" y="3565673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4430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572" y="810052"/>
            <a:ext cx="10014857" cy="52378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37690" y="1598613"/>
            <a:ext cx="7967862" cy="3754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fa-IR" sz="3200" b="1" dirty="0">
                <a:solidFill>
                  <a:srgbClr val="FF7A5F"/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برندبوک</a:t>
            </a:r>
            <a:r>
              <a:rPr lang="fa-IR" sz="32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شامل موارد زیر است:</a:t>
            </a:r>
          </a:p>
          <a:p>
            <a:pPr marL="342900" indent="-342900" algn="r" rt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   نگاه کلی به تاریخچه شخصیت و اهداف برندتان</a:t>
            </a:r>
          </a:p>
          <a:p>
            <a:pPr marL="342900" indent="-342900" algn="r" rt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   واژه شناسی برند 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  <a:p>
            <a:pPr marL="342900" indent="-342900" algn="r" rt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   </a:t>
            </a:r>
            <a:r>
              <a:rPr lang="fa-IR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لوگو، آرم و شعار ثابت تبلیغاتی </a:t>
            </a:r>
          </a:p>
          <a:p>
            <a:pPr marL="342900" indent="-342900" algn="r" rt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   رنگ برند شما</a:t>
            </a:r>
          </a:p>
          <a:p>
            <a:pPr marL="342900" indent="-342900" algn="r" rt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   فونت اختصاصی برند</a:t>
            </a:r>
          </a:p>
          <a:p>
            <a:pPr marL="342900" indent="-342900" algn="r" rtl="1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   کارت ویزیت، روش طراحی آن و مفاهیم درون آن</a:t>
            </a:r>
            <a:endParaRPr lang="fa-IR" sz="32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sp>
        <p:nvSpPr>
          <p:cNvPr id="12" name="Right Triangle 11"/>
          <p:cNvSpPr/>
          <p:nvPr/>
        </p:nvSpPr>
        <p:spPr>
          <a:xfrm>
            <a:off x="1589314" y="4898571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10800000">
            <a:off x="9962010" y="1114089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59289" y="272699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7819" y="3565673"/>
            <a:ext cx="2244650" cy="32442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6600" b="1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532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38811" y="749871"/>
            <a:ext cx="6160661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Link Building</a:t>
            </a:r>
          </a:p>
          <a:p>
            <a:r>
              <a:rPr lang="en-US" sz="8800" b="1" dirty="0">
                <a:solidFill>
                  <a:srgbClr val="FF7A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Strategy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C795DC-6691-443B-8568-4B798437AFCC}"/>
              </a:ext>
            </a:extLst>
          </p:cNvPr>
          <p:cNvGrpSpPr/>
          <p:nvPr/>
        </p:nvGrpSpPr>
        <p:grpSpPr>
          <a:xfrm>
            <a:off x="1485735" y="447955"/>
            <a:ext cx="10473371" cy="6200495"/>
            <a:chOff x="-319060" y="-42551"/>
            <a:chExt cx="11949325" cy="707429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855F768-E62E-474D-906C-F8B908DC043F}"/>
                </a:ext>
              </a:extLst>
            </p:cNvPr>
            <p:cNvGrpSpPr/>
            <p:nvPr/>
          </p:nvGrpSpPr>
          <p:grpSpPr>
            <a:xfrm>
              <a:off x="3473466" y="1884774"/>
              <a:ext cx="4522127" cy="5146972"/>
              <a:chOff x="3473466" y="1884774"/>
              <a:chExt cx="4522127" cy="5146972"/>
            </a:xfrm>
          </p:grpSpPr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72675794-AA03-4C3D-887A-26CACD56CFE7}"/>
                  </a:ext>
                </a:extLst>
              </p:cNvPr>
              <p:cNvGrpSpPr/>
              <p:nvPr/>
            </p:nvGrpSpPr>
            <p:grpSpPr>
              <a:xfrm>
                <a:off x="3473466" y="1884774"/>
                <a:ext cx="4522127" cy="5146972"/>
                <a:chOff x="2133600" y="0"/>
                <a:chExt cx="4876800" cy="5143500"/>
              </a:xfrm>
            </p:grpSpPr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979D6D2D-C424-48D1-B757-41ED33D93316}"/>
                    </a:ext>
                  </a:extLst>
                </p:cNvPr>
                <p:cNvGrpSpPr/>
                <p:nvPr/>
              </p:nvGrpSpPr>
              <p:grpSpPr>
                <a:xfrm>
                  <a:off x="2133600" y="0"/>
                  <a:ext cx="4876800" cy="5143500"/>
                  <a:chOff x="0" y="133350"/>
                  <a:chExt cx="4514850" cy="4724400"/>
                </a:xfrm>
              </p:grpSpPr>
              <p:sp>
                <p:nvSpPr>
                  <p:cNvPr id="209" name="AutoShape 438">
                    <a:extLst>
                      <a:ext uri="{FF2B5EF4-FFF2-40B4-BE49-F238E27FC236}">
                        <a16:creationId xmlns:a16="http://schemas.microsoft.com/office/drawing/2014/main" id="{24ADC8D4-BA3B-41A4-907A-92412620F2C3}"/>
                      </a:ext>
                    </a:extLst>
                  </p:cNvPr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0" y="133350"/>
                    <a:ext cx="4514850" cy="4724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0" name="Freeform 510">
                    <a:extLst>
                      <a:ext uri="{FF2B5EF4-FFF2-40B4-BE49-F238E27FC236}">
                        <a16:creationId xmlns:a16="http://schemas.microsoft.com/office/drawing/2014/main" id="{9AAB85E1-A03C-4300-B4DD-2337C5CE69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133350"/>
                    <a:ext cx="4514850" cy="4724400"/>
                  </a:xfrm>
                  <a:custGeom>
                    <a:avLst/>
                    <a:gdLst/>
                    <a:ahLst/>
                    <a:cxnLst>
                      <a:cxn ang="0">
                        <a:pos x="5029" y="225"/>
                      </a:cxn>
                      <a:cxn ang="0">
                        <a:pos x="5111" y="666"/>
                      </a:cxn>
                      <a:cxn ang="0">
                        <a:pos x="4957" y="1034"/>
                      </a:cxn>
                      <a:cxn ang="0">
                        <a:pos x="4626" y="1257"/>
                      </a:cxn>
                      <a:cxn ang="0">
                        <a:pos x="4270" y="1246"/>
                      </a:cxn>
                      <a:cxn ang="0">
                        <a:pos x="3785" y="993"/>
                      </a:cxn>
                      <a:cxn ang="0">
                        <a:pos x="3377" y="768"/>
                      </a:cxn>
                      <a:cxn ang="0">
                        <a:pos x="3038" y="698"/>
                      </a:cxn>
                      <a:cxn ang="0">
                        <a:pos x="2631" y="737"/>
                      </a:cxn>
                      <a:cxn ang="0">
                        <a:pos x="2177" y="952"/>
                      </a:cxn>
                      <a:cxn ang="0">
                        <a:pos x="1861" y="1285"/>
                      </a:cxn>
                      <a:cxn ang="0">
                        <a:pos x="1680" y="1758"/>
                      </a:cxn>
                      <a:cxn ang="0">
                        <a:pos x="1697" y="2254"/>
                      </a:cxn>
                      <a:cxn ang="0">
                        <a:pos x="1915" y="2680"/>
                      </a:cxn>
                      <a:cxn ang="0">
                        <a:pos x="2289" y="3009"/>
                      </a:cxn>
                      <a:cxn ang="0">
                        <a:pos x="2748" y="3246"/>
                      </a:cxn>
                      <a:cxn ang="0">
                        <a:pos x="3204" y="3543"/>
                      </a:cxn>
                      <a:cxn ang="0">
                        <a:pos x="3370" y="3789"/>
                      </a:cxn>
                      <a:cxn ang="0">
                        <a:pos x="3401" y="4036"/>
                      </a:cxn>
                      <a:cxn ang="0">
                        <a:pos x="3331" y="4282"/>
                      </a:cxn>
                      <a:cxn ang="0">
                        <a:pos x="3174" y="4486"/>
                      </a:cxn>
                      <a:cxn ang="0">
                        <a:pos x="2947" y="4624"/>
                      </a:cxn>
                      <a:cxn ang="0">
                        <a:pos x="2646" y="4656"/>
                      </a:cxn>
                      <a:cxn ang="0">
                        <a:pos x="2223" y="4505"/>
                      </a:cxn>
                      <a:cxn ang="0">
                        <a:pos x="1794" y="4284"/>
                      </a:cxn>
                      <a:cxn ang="0">
                        <a:pos x="1399" y="4189"/>
                      </a:cxn>
                      <a:cxn ang="0">
                        <a:pos x="919" y="4226"/>
                      </a:cxn>
                      <a:cxn ang="0">
                        <a:pos x="387" y="4505"/>
                      </a:cxn>
                      <a:cxn ang="0">
                        <a:pos x="95" y="4909"/>
                      </a:cxn>
                      <a:cxn ang="0">
                        <a:pos x="2" y="5468"/>
                      </a:cxn>
                      <a:cxn ang="0">
                        <a:pos x="112" y="5952"/>
                      </a:cxn>
                      <a:cxn ang="0">
                        <a:pos x="640" y="5656"/>
                      </a:cxn>
                      <a:cxn ang="0">
                        <a:pos x="581" y="5401"/>
                      </a:cxn>
                      <a:cxn ang="0">
                        <a:pos x="640" y="5126"/>
                      </a:cxn>
                      <a:cxn ang="0">
                        <a:pos x="843" y="4884"/>
                      </a:cxn>
                      <a:cxn ang="0">
                        <a:pos x="1211" y="4765"/>
                      </a:cxn>
                      <a:cxn ang="0">
                        <a:pos x="1578" y="4819"/>
                      </a:cxn>
                      <a:cxn ang="0">
                        <a:pos x="2052" y="5067"/>
                      </a:cxn>
                      <a:cxn ang="0">
                        <a:pos x="2506" y="5245"/>
                      </a:cxn>
                      <a:cxn ang="0">
                        <a:pos x="2873" y="5271"/>
                      </a:cxn>
                      <a:cxn ang="0">
                        <a:pos x="3213" y="5206"/>
                      </a:cxn>
                      <a:cxn ang="0">
                        <a:pos x="3492" y="5074"/>
                      </a:cxn>
                      <a:cxn ang="0">
                        <a:pos x="3764" y="4842"/>
                      </a:cxn>
                      <a:cxn ang="0">
                        <a:pos x="3974" y="4520"/>
                      </a:cxn>
                      <a:cxn ang="0">
                        <a:pos x="4062" y="4016"/>
                      </a:cxn>
                      <a:cxn ang="0">
                        <a:pos x="3945" y="3525"/>
                      </a:cxn>
                      <a:cxn ang="0">
                        <a:pos x="3612" y="3075"/>
                      </a:cxn>
                      <a:cxn ang="0">
                        <a:pos x="3037" y="2717"/>
                      </a:cxn>
                      <a:cxn ang="0">
                        <a:pos x="2586" y="2474"/>
                      </a:cxn>
                      <a:cxn ang="0">
                        <a:pos x="2367" y="2241"/>
                      </a:cxn>
                      <a:cxn ang="0">
                        <a:pos x="2302" y="1923"/>
                      </a:cxn>
                      <a:cxn ang="0">
                        <a:pos x="2374" y="1672"/>
                      </a:cxn>
                      <a:cxn ang="0">
                        <a:pos x="2717" y="1380"/>
                      </a:cxn>
                      <a:cxn ang="0">
                        <a:pos x="3079" y="1339"/>
                      </a:cxn>
                      <a:cxn ang="0">
                        <a:pos x="3412" y="1464"/>
                      </a:cxn>
                      <a:cxn ang="0">
                        <a:pos x="3967" y="1789"/>
                      </a:cxn>
                      <a:cxn ang="0">
                        <a:pos x="4265" y="1862"/>
                      </a:cxn>
                      <a:cxn ang="0">
                        <a:pos x="4631" y="1854"/>
                      </a:cxn>
                      <a:cxn ang="0">
                        <a:pos x="5059" y="1693"/>
                      </a:cxn>
                      <a:cxn ang="0">
                        <a:pos x="5355" y="1440"/>
                      </a:cxn>
                      <a:cxn ang="0">
                        <a:pos x="5584" y="1081"/>
                      </a:cxn>
                      <a:cxn ang="0">
                        <a:pos x="5684" y="692"/>
                      </a:cxn>
                      <a:cxn ang="0">
                        <a:pos x="5653" y="283"/>
                      </a:cxn>
                    </a:cxnLst>
                    <a:rect l="0" t="0" r="r" b="b"/>
                    <a:pathLst>
                      <a:path w="5688" h="5952">
                        <a:moveTo>
                          <a:pt x="5558" y="0"/>
                        </a:moveTo>
                        <a:lnTo>
                          <a:pt x="4830" y="0"/>
                        </a:lnTo>
                        <a:lnTo>
                          <a:pt x="4862" y="28"/>
                        </a:lnTo>
                        <a:lnTo>
                          <a:pt x="4862" y="28"/>
                        </a:lnTo>
                        <a:lnTo>
                          <a:pt x="4903" y="63"/>
                        </a:lnTo>
                        <a:lnTo>
                          <a:pt x="4938" y="100"/>
                        </a:lnTo>
                        <a:lnTo>
                          <a:pt x="4972" y="140"/>
                        </a:lnTo>
                        <a:lnTo>
                          <a:pt x="5001" y="182"/>
                        </a:lnTo>
                        <a:lnTo>
                          <a:pt x="5029" y="225"/>
                        </a:lnTo>
                        <a:lnTo>
                          <a:pt x="5052" y="270"/>
                        </a:lnTo>
                        <a:lnTo>
                          <a:pt x="5072" y="316"/>
                        </a:lnTo>
                        <a:lnTo>
                          <a:pt x="5089" y="363"/>
                        </a:lnTo>
                        <a:lnTo>
                          <a:pt x="5102" y="411"/>
                        </a:lnTo>
                        <a:lnTo>
                          <a:pt x="5111" y="461"/>
                        </a:lnTo>
                        <a:lnTo>
                          <a:pt x="5117" y="512"/>
                        </a:lnTo>
                        <a:lnTo>
                          <a:pt x="5119" y="562"/>
                        </a:lnTo>
                        <a:lnTo>
                          <a:pt x="5117" y="614"/>
                        </a:lnTo>
                        <a:lnTo>
                          <a:pt x="5111" y="666"/>
                        </a:lnTo>
                        <a:lnTo>
                          <a:pt x="5102" y="718"/>
                        </a:lnTo>
                        <a:lnTo>
                          <a:pt x="5089" y="770"/>
                        </a:lnTo>
                        <a:lnTo>
                          <a:pt x="5089" y="770"/>
                        </a:lnTo>
                        <a:lnTo>
                          <a:pt x="5074" y="818"/>
                        </a:lnTo>
                        <a:lnTo>
                          <a:pt x="5055" y="865"/>
                        </a:lnTo>
                        <a:lnTo>
                          <a:pt x="5035" y="911"/>
                        </a:lnTo>
                        <a:lnTo>
                          <a:pt x="5011" y="954"/>
                        </a:lnTo>
                        <a:lnTo>
                          <a:pt x="4985" y="995"/>
                        </a:lnTo>
                        <a:lnTo>
                          <a:pt x="4957" y="1034"/>
                        </a:lnTo>
                        <a:lnTo>
                          <a:pt x="4925" y="1071"/>
                        </a:lnTo>
                        <a:lnTo>
                          <a:pt x="4894" y="1105"/>
                        </a:lnTo>
                        <a:lnTo>
                          <a:pt x="4860" y="1136"/>
                        </a:lnTo>
                        <a:lnTo>
                          <a:pt x="4823" y="1164"/>
                        </a:lnTo>
                        <a:lnTo>
                          <a:pt x="4786" y="1189"/>
                        </a:lnTo>
                        <a:lnTo>
                          <a:pt x="4748" y="1211"/>
                        </a:lnTo>
                        <a:lnTo>
                          <a:pt x="4707" y="1229"/>
                        </a:lnTo>
                        <a:lnTo>
                          <a:pt x="4668" y="1246"/>
                        </a:lnTo>
                        <a:lnTo>
                          <a:pt x="4626" y="1257"/>
                        </a:lnTo>
                        <a:lnTo>
                          <a:pt x="4585" y="1265"/>
                        </a:lnTo>
                        <a:lnTo>
                          <a:pt x="4585" y="1265"/>
                        </a:lnTo>
                        <a:lnTo>
                          <a:pt x="4527" y="1270"/>
                        </a:lnTo>
                        <a:lnTo>
                          <a:pt x="4471" y="1272"/>
                        </a:lnTo>
                        <a:lnTo>
                          <a:pt x="4471" y="1272"/>
                        </a:lnTo>
                        <a:lnTo>
                          <a:pt x="4421" y="1270"/>
                        </a:lnTo>
                        <a:lnTo>
                          <a:pt x="4371" y="1267"/>
                        </a:lnTo>
                        <a:lnTo>
                          <a:pt x="4320" y="1257"/>
                        </a:lnTo>
                        <a:lnTo>
                          <a:pt x="4270" y="1246"/>
                        </a:lnTo>
                        <a:lnTo>
                          <a:pt x="4222" y="1231"/>
                        </a:lnTo>
                        <a:lnTo>
                          <a:pt x="4172" y="1215"/>
                        </a:lnTo>
                        <a:lnTo>
                          <a:pt x="4123" y="1194"/>
                        </a:lnTo>
                        <a:lnTo>
                          <a:pt x="4075" y="1168"/>
                        </a:lnTo>
                        <a:lnTo>
                          <a:pt x="4075" y="1168"/>
                        </a:lnTo>
                        <a:lnTo>
                          <a:pt x="4000" y="1127"/>
                        </a:lnTo>
                        <a:lnTo>
                          <a:pt x="3928" y="1084"/>
                        </a:lnTo>
                        <a:lnTo>
                          <a:pt x="3785" y="993"/>
                        </a:lnTo>
                        <a:lnTo>
                          <a:pt x="3785" y="993"/>
                        </a:lnTo>
                        <a:lnTo>
                          <a:pt x="3669" y="921"/>
                        </a:lnTo>
                        <a:lnTo>
                          <a:pt x="3610" y="885"/>
                        </a:lnTo>
                        <a:lnTo>
                          <a:pt x="3550" y="850"/>
                        </a:lnTo>
                        <a:lnTo>
                          <a:pt x="3550" y="850"/>
                        </a:lnTo>
                        <a:lnTo>
                          <a:pt x="3517" y="831"/>
                        </a:lnTo>
                        <a:lnTo>
                          <a:pt x="3483" y="815"/>
                        </a:lnTo>
                        <a:lnTo>
                          <a:pt x="3448" y="798"/>
                        </a:lnTo>
                        <a:lnTo>
                          <a:pt x="3412" y="783"/>
                        </a:lnTo>
                        <a:lnTo>
                          <a:pt x="3377" y="768"/>
                        </a:lnTo>
                        <a:lnTo>
                          <a:pt x="3340" y="755"/>
                        </a:lnTo>
                        <a:lnTo>
                          <a:pt x="3305" y="744"/>
                        </a:lnTo>
                        <a:lnTo>
                          <a:pt x="3267" y="735"/>
                        </a:lnTo>
                        <a:lnTo>
                          <a:pt x="3230" y="725"/>
                        </a:lnTo>
                        <a:lnTo>
                          <a:pt x="3191" y="716"/>
                        </a:lnTo>
                        <a:lnTo>
                          <a:pt x="3154" y="711"/>
                        </a:lnTo>
                        <a:lnTo>
                          <a:pt x="3115" y="705"/>
                        </a:lnTo>
                        <a:lnTo>
                          <a:pt x="3076" y="699"/>
                        </a:lnTo>
                        <a:lnTo>
                          <a:pt x="3038" y="698"/>
                        </a:lnTo>
                        <a:lnTo>
                          <a:pt x="2999" y="696"/>
                        </a:lnTo>
                        <a:lnTo>
                          <a:pt x="2960" y="694"/>
                        </a:lnTo>
                        <a:lnTo>
                          <a:pt x="2960" y="694"/>
                        </a:lnTo>
                        <a:lnTo>
                          <a:pt x="2904" y="696"/>
                        </a:lnTo>
                        <a:lnTo>
                          <a:pt x="2849" y="699"/>
                        </a:lnTo>
                        <a:lnTo>
                          <a:pt x="2793" y="705"/>
                        </a:lnTo>
                        <a:lnTo>
                          <a:pt x="2739" y="714"/>
                        </a:lnTo>
                        <a:lnTo>
                          <a:pt x="2685" y="724"/>
                        </a:lnTo>
                        <a:lnTo>
                          <a:pt x="2631" y="737"/>
                        </a:lnTo>
                        <a:lnTo>
                          <a:pt x="2577" y="753"/>
                        </a:lnTo>
                        <a:lnTo>
                          <a:pt x="2523" y="770"/>
                        </a:lnTo>
                        <a:lnTo>
                          <a:pt x="2471" y="791"/>
                        </a:lnTo>
                        <a:lnTo>
                          <a:pt x="2421" y="811"/>
                        </a:lnTo>
                        <a:lnTo>
                          <a:pt x="2370" y="835"/>
                        </a:lnTo>
                        <a:lnTo>
                          <a:pt x="2320" y="861"/>
                        </a:lnTo>
                        <a:lnTo>
                          <a:pt x="2272" y="891"/>
                        </a:lnTo>
                        <a:lnTo>
                          <a:pt x="2223" y="921"/>
                        </a:lnTo>
                        <a:lnTo>
                          <a:pt x="2177" y="952"/>
                        </a:lnTo>
                        <a:lnTo>
                          <a:pt x="2132" y="988"/>
                        </a:lnTo>
                        <a:lnTo>
                          <a:pt x="2132" y="988"/>
                        </a:lnTo>
                        <a:lnTo>
                          <a:pt x="2088" y="1025"/>
                        </a:lnTo>
                        <a:lnTo>
                          <a:pt x="2045" y="1064"/>
                        </a:lnTo>
                        <a:lnTo>
                          <a:pt x="2004" y="1105"/>
                        </a:lnTo>
                        <a:lnTo>
                          <a:pt x="1965" y="1148"/>
                        </a:lnTo>
                        <a:lnTo>
                          <a:pt x="1928" y="1192"/>
                        </a:lnTo>
                        <a:lnTo>
                          <a:pt x="1892" y="1239"/>
                        </a:lnTo>
                        <a:lnTo>
                          <a:pt x="1861" y="1285"/>
                        </a:lnTo>
                        <a:lnTo>
                          <a:pt x="1831" y="1334"/>
                        </a:lnTo>
                        <a:lnTo>
                          <a:pt x="1803" y="1384"/>
                        </a:lnTo>
                        <a:lnTo>
                          <a:pt x="1779" y="1434"/>
                        </a:lnTo>
                        <a:lnTo>
                          <a:pt x="1755" y="1486"/>
                        </a:lnTo>
                        <a:lnTo>
                          <a:pt x="1734" y="1538"/>
                        </a:lnTo>
                        <a:lnTo>
                          <a:pt x="1717" y="1592"/>
                        </a:lnTo>
                        <a:lnTo>
                          <a:pt x="1702" y="1646"/>
                        </a:lnTo>
                        <a:lnTo>
                          <a:pt x="1689" y="1702"/>
                        </a:lnTo>
                        <a:lnTo>
                          <a:pt x="1680" y="1758"/>
                        </a:lnTo>
                        <a:lnTo>
                          <a:pt x="1680" y="1758"/>
                        </a:lnTo>
                        <a:lnTo>
                          <a:pt x="1671" y="1823"/>
                        </a:lnTo>
                        <a:lnTo>
                          <a:pt x="1665" y="1888"/>
                        </a:lnTo>
                        <a:lnTo>
                          <a:pt x="1663" y="1951"/>
                        </a:lnTo>
                        <a:lnTo>
                          <a:pt x="1663" y="2014"/>
                        </a:lnTo>
                        <a:lnTo>
                          <a:pt x="1667" y="2076"/>
                        </a:lnTo>
                        <a:lnTo>
                          <a:pt x="1675" y="2137"/>
                        </a:lnTo>
                        <a:lnTo>
                          <a:pt x="1684" y="2197"/>
                        </a:lnTo>
                        <a:lnTo>
                          <a:pt x="1697" y="2254"/>
                        </a:lnTo>
                        <a:lnTo>
                          <a:pt x="1714" y="2312"/>
                        </a:lnTo>
                        <a:lnTo>
                          <a:pt x="1732" y="2368"/>
                        </a:lnTo>
                        <a:lnTo>
                          <a:pt x="1756" y="2424"/>
                        </a:lnTo>
                        <a:lnTo>
                          <a:pt x="1781" y="2478"/>
                        </a:lnTo>
                        <a:lnTo>
                          <a:pt x="1810" y="2530"/>
                        </a:lnTo>
                        <a:lnTo>
                          <a:pt x="1842" y="2582"/>
                        </a:lnTo>
                        <a:lnTo>
                          <a:pt x="1876" y="2632"/>
                        </a:lnTo>
                        <a:lnTo>
                          <a:pt x="1915" y="2680"/>
                        </a:lnTo>
                        <a:lnTo>
                          <a:pt x="1915" y="2680"/>
                        </a:lnTo>
                        <a:lnTo>
                          <a:pt x="1948" y="2721"/>
                        </a:lnTo>
                        <a:lnTo>
                          <a:pt x="1983" y="2760"/>
                        </a:lnTo>
                        <a:lnTo>
                          <a:pt x="2021" y="2797"/>
                        </a:lnTo>
                        <a:lnTo>
                          <a:pt x="2060" y="2835"/>
                        </a:lnTo>
                        <a:lnTo>
                          <a:pt x="2103" y="2872"/>
                        </a:lnTo>
                        <a:lnTo>
                          <a:pt x="2145" y="2907"/>
                        </a:lnTo>
                        <a:lnTo>
                          <a:pt x="2192" y="2943"/>
                        </a:lnTo>
                        <a:lnTo>
                          <a:pt x="2238" y="2976"/>
                        </a:lnTo>
                        <a:lnTo>
                          <a:pt x="2289" y="3009"/>
                        </a:lnTo>
                        <a:lnTo>
                          <a:pt x="2341" y="3043"/>
                        </a:lnTo>
                        <a:lnTo>
                          <a:pt x="2395" y="3075"/>
                        </a:lnTo>
                        <a:lnTo>
                          <a:pt x="2452" y="3106"/>
                        </a:lnTo>
                        <a:lnTo>
                          <a:pt x="2510" y="3136"/>
                        </a:lnTo>
                        <a:lnTo>
                          <a:pt x="2571" y="3166"/>
                        </a:lnTo>
                        <a:lnTo>
                          <a:pt x="2635" y="3195"/>
                        </a:lnTo>
                        <a:lnTo>
                          <a:pt x="2700" y="3223"/>
                        </a:lnTo>
                        <a:lnTo>
                          <a:pt x="2700" y="3223"/>
                        </a:lnTo>
                        <a:lnTo>
                          <a:pt x="2748" y="3246"/>
                        </a:lnTo>
                        <a:lnTo>
                          <a:pt x="2798" y="3268"/>
                        </a:lnTo>
                        <a:lnTo>
                          <a:pt x="2852" y="3296"/>
                        </a:lnTo>
                        <a:lnTo>
                          <a:pt x="2908" y="3326"/>
                        </a:lnTo>
                        <a:lnTo>
                          <a:pt x="2964" y="3359"/>
                        </a:lnTo>
                        <a:lnTo>
                          <a:pt x="3020" y="3395"/>
                        </a:lnTo>
                        <a:lnTo>
                          <a:pt x="3074" y="3434"/>
                        </a:lnTo>
                        <a:lnTo>
                          <a:pt x="3128" y="3474"/>
                        </a:lnTo>
                        <a:lnTo>
                          <a:pt x="3180" y="3519"/>
                        </a:lnTo>
                        <a:lnTo>
                          <a:pt x="3204" y="3543"/>
                        </a:lnTo>
                        <a:lnTo>
                          <a:pt x="3226" y="3567"/>
                        </a:lnTo>
                        <a:lnTo>
                          <a:pt x="3249" y="3592"/>
                        </a:lnTo>
                        <a:lnTo>
                          <a:pt x="3271" y="3618"/>
                        </a:lnTo>
                        <a:lnTo>
                          <a:pt x="3290" y="3646"/>
                        </a:lnTo>
                        <a:lnTo>
                          <a:pt x="3310" y="3672"/>
                        </a:lnTo>
                        <a:lnTo>
                          <a:pt x="3327" y="3700"/>
                        </a:lnTo>
                        <a:lnTo>
                          <a:pt x="3342" y="3729"/>
                        </a:lnTo>
                        <a:lnTo>
                          <a:pt x="3357" y="3759"/>
                        </a:lnTo>
                        <a:lnTo>
                          <a:pt x="3370" y="3789"/>
                        </a:lnTo>
                        <a:lnTo>
                          <a:pt x="3379" y="3820"/>
                        </a:lnTo>
                        <a:lnTo>
                          <a:pt x="3388" y="3852"/>
                        </a:lnTo>
                        <a:lnTo>
                          <a:pt x="3396" y="3886"/>
                        </a:lnTo>
                        <a:lnTo>
                          <a:pt x="3399" y="3919"/>
                        </a:lnTo>
                        <a:lnTo>
                          <a:pt x="3399" y="3919"/>
                        </a:lnTo>
                        <a:lnTo>
                          <a:pt x="3401" y="3949"/>
                        </a:lnTo>
                        <a:lnTo>
                          <a:pt x="3403" y="3977"/>
                        </a:lnTo>
                        <a:lnTo>
                          <a:pt x="3403" y="4006"/>
                        </a:lnTo>
                        <a:lnTo>
                          <a:pt x="3401" y="4036"/>
                        </a:lnTo>
                        <a:lnTo>
                          <a:pt x="3398" y="4064"/>
                        </a:lnTo>
                        <a:lnTo>
                          <a:pt x="3394" y="4092"/>
                        </a:lnTo>
                        <a:lnTo>
                          <a:pt x="3388" y="4122"/>
                        </a:lnTo>
                        <a:lnTo>
                          <a:pt x="3383" y="4150"/>
                        </a:lnTo>
                        <a:lnTo>
                          <a:pt x="3373" y="4176"/>
                        </a:lnTo>
                        <a:lnTo>
                          <a:pt x="3366" y="4204"/>
                        </a:lnTo>
                        <a:lnTo>
                          <a:pt x="3355" y="4230"/>
                        </a:lnTo>
                        <a:lnTo>
                          <a:pt x="3344" y="4258"/>
                        </a:lnTo>
                        <a:lnTo>
                          <a:pt x="3331" y="4282"/>
                        </a:lnTo>
                        <a:lnTo>
                          <a:pt x="3318" y="4308"/>
                        </a:lnTo>
                        <a:lnTo>
                          <a:pt x="3303" y="4332"/>
                        </a:lnTo>
                        <a:lnTo>
                          <a:pt x="3288" y="4356"/>
                        </a:lnTo>
                        <a:lnTo>
                          <a:pt x="3271" y="4380"/>
                        </a:lnTo>
                        <a:lnTo>
                          <a:pt x="3254" y="4403"/>
                        </a:lnTo>
                        <a:lnTo>
                          <a:pt x="3236" y="4425"/>
                        </a:lnTo>
                        <a:lnTo>
                          <a:pt x="3215" y="4445"/>
                        </a:lnTo>
                        <a:lnTo>
                          <a:pt x="3195" y="4468"/>
                        </a:lnTo>
                        <a:lnTo>
                          <a:pt x="3174" y="4486"/>
                        </a:lnTo>
                        <a:lnTo>
                          <a:pt x="3152" y="4505"/>
                        </a:lnTo>
                        <a:lnTo>
                          <a:pt x="3130" y="4524"/>
                        </a:lnTo>
                        <a:lnTo>
                          <a:pt x="3105" y="4540"/>
                        </a:lnTo>
                        <a:lnTo>
                          <a:pt x="3081" y="4557"/>
                        </a:lnTo>
                        <a:lnTo>
                          <a:pt x="3055" y="4572"/>
                        </a:lnTo>
                        <a:lnTo>
                          <a:pt x="3029" y="4587"/>
                        </a:lnTo>
                        <a:lnTo>
                          <a:pt x="3003" y="4600"/>
                        </a:lnTo>
                        <a:lnTo>
                          <a:pt x="2975" y="4613"/>
                        </a:lnTo>
                        <a:lnTo>
                          <a:pt x="2947" y="4624"/>
                        </a:lnTo>
                        <a:lnTo>
                          <a:pt x="2917" y="4633"/>
                        </a:lnTo>
                        <a:lnTo>
                          <a:pt x="2917" y="4633"/>
                        </a:lnTo>
                        <a:lnTo>
                          <a:pt x="2873" y="4646"/>
                        </a:lnTo>
                        <a:lnTo>
                          <a:pt x="2826" y="4654"/>
                        </a:lnTo>
                        <a:lnTo>
                          <a:pt x="2780" y="4659"/>
                        </a:lnTo>
                        <a:lnTo>
                          <a:pt x="2733" y="4661"/>
                        </a:lnTo>
                        <a:lnTo>
                          <a:pt x="2733" y="4661"/>
                        </a:lnTo>
                        <a:lnTo>
                          <a:pt x="2690" y="4661"/>
                        </a:lnTo>
                        <a:lnTo>
                          <a:pt x="2646" y="4656"/>
                        </a:lnTo>
                        <a:lnTo>
                          <a:pt x="2603" y="4650"/>
                        </a:lnTo>
                        <a:lnTo>
                          <a:pt x="2560" y="4641"/>
                        </a:lnTo>
                        <a:lnTo>
                          <a:pt x="2517" y="4630"/>
                        </a:lnTo>
                        <a:lnTo>
                          <a:pt x="2475" y="4617"/>
                        </a:lnTo>
                        <a:lnTo>
                          <a:pt x="2432" y="4600"/>
                        </a:lnTo>
                        <a:lnTo>
                          <a:pt x="2389" y="4583"/>
                        </a:lnTo>
                        <a:lnTo>
                          <a:pt x="2348" y="4566"/>
                        </a:lnTo>
                        <a:lnTo>
                          <a:pt x="2305" y="4546"/>
                        </a:lnTo>
                        <a:lnTo>
                          <a:pt x="2223" y="4505"/>
                        </a:lnTo>
                        <a:lnTo>
                          <a:pt x="2140" y="4460"/>
                        </a:lnTo>
                        <a:lnTo>
                          <a:pt x="2058" y="4416"/>
                        </a:lnTo>
                        <a:lnTo>
                          <a:pt x="2058" y="4416"/>
                        </a:lnTo>
                        <a:lnTo>
                          <a:pt x="1959" y="4360"/>
                        </a:lnTo>
                        <a:lnTo>
                          <a:pt x="1959" y="4360"/>
                        </a:lnTo>
                        <a:lnTo>
                          <a:pt x="1918" y="4339"/>
                        </a:lnTo>
                        <a:lnTo>
                          <a:pt x="1877" y="4319"/>
                        </a:lnTo>
                        <a:lnTo>
                          <a:pt x="1836" y="4300"/>
                        </a:lnTo>
                        <a:lnTo>
                          <a:pt x="1794" y="4284"/>
                        </a:lnTo>
                        <a:lnTo>
                          <a:pt x="1751" y="4267"/>
                        </a:lnTo>
                        <a:lnTo>
                          <a:pt x="1708" y="4254"/>
                        </a:lnTo>
                        <a:lnTo>
                          <a:pt x="1665" y="4239"/>
                        </a:lnTo>
                        <a:lnTo>
                          <a:pt x="1621" y="4228"/>
                        </a:lnTo>
                        <a:lnTo>
                          <a:pt x="1578" y="4217"/>
                        </a:lnTo>
                        <a:lnTo>
                          <a:pt x="1533" y="4209"/>
                        </a:lnTo>
                        <a:lnTo>
                          <a:pt x="1489" y="4200"/>
                        </a:lnTo>
                        <a:lnTo>
                          <a:pt x="1444" y="4194"/>
                        </a:lnTo>
                        <a:lnTo>
                          <a:pt x="1399" y="4189"/>
                        </a:lnTo>
                        <a:lnTo>
                          <a:pt x="1355" y="4185"/>
                        </a:lnTo>
                        <a:lnTo>
                          <a:pt x="1310" y="4183"/>
                        </a:lnTo>
                        <a:lnTo>
                          <a:pt x="1265" y="4183"/>
                        </a:lnTo>
                        <a:lnTo>
                          <a:pt x="1265" y="4183"/>
                        </a:lnTo>
                        <a:lnTo>
                          <a:pt x="1195" y="4185"/>
                        </a:lnTo>
                        <a:lnTo>
                          <a:pt x="1124" y="4191"/>
                        </a:lnTo>
                        <a:lnTo>
                          <a:pt x="1055" y="4198"/>
                        </a:lnTo>
                        <a:lnTo>
                          <a:pt x="986" y="4211"/>
                        </a:lnTo>
                        <a:lnTo>
                          <a:pt x="919" y="4226"/>
                        </a:lnTo>
                        <a:lnTo>
                          <a:pt x="852" y="4245"/>
                        </a:lnTo>
                        <a:lnTo>
                          <a:pt x="789" y="4267"/>
                        </a:lnTo>
                        <a:lnTo>
                          <a:pt x="726" y="4291"/>
                        </a:lnTo>
                        <a:lnTo>
                          <a:pt x="664" y="4319"/>
                        </a:lnTo>
                        <a:lnTo>
                          <a:pt x="605" y="4351"/>
                        </a:lnTo>
                        <a:lnTo>
                          <a:pt x="547" y="4384"/>
                        </a:lnTo>
                        <a:lnTo>
                          <a:pt x="491" y="4421"/>
                        </a:lnTo>
                        <a:lnTo>
                          <a:pt x="439" y="4462"/>
                        </a:lnTo>
                        <a:lnTo>
                          <a:pt x="387" y="4505"/>
                        </a:lnTo>
                        <a:lnTo>
                          <a:pt x="339" y="4550"/>
                        </a:lnTo>
                        <a:lnTo>
                          <a:pt x="294" y="4598"/>
                        </a:lnTo>
                        <a:lnTo>
                          <a:pt x="294" y="4598"/>
                        </a:lnTo>
                        <a:lnTo>
                          <a:pt x="253" y="4646"/>
                        </a:lnTo>
                        <a:lnTo>
                          <a:pt x="216" y="4695"/>
                        </a:lnTo>
                        <a:lnTo>
                          <a:pt x="180" y="4747"/>
                        </a:lnTo>
                        <a:lnTo>
                          <a:pt x="149" y="4799"/>
                        </a:lnTo>
                        <a:lnTo>
                          <a:pt x="121" y="4853"/>
                        </a:lnTo>
                        <a:lnTo>
                          <a:pt x="95" y="4909"/>
                        </a:lnTo>
                        <a:lnTo>
                          <a:pt x="73" y="4966"/>
                        </a:lnTo>
                        <a:lnTo>
                          <a:pt x="52" y="5024"/>
                        </a:lnTo>
                        <a:lnTo>
                          <a:pt x="35" y="5085"/>
                        </a:lnTo>
                        <a:lnTo>
                          <a:pt x="22" y="5145"/>
                        </a:lnTo>
                        <a:lnTo>
                          <a:pt x="13" y="5208"/>
                        </a:lnTo>
                        <a:lnTo>
                          <a:pt x="6" y="5271"/>
                        </a:lnTo>
                        <a:lnTo>
                          <a:pt x="2" y="5336"/>
                        </a:lnTo>
                        <a:lnTo>
                          <a:pt x="0" y="5401"/>
                        </a:lnTo>
                        <a:lnTo>
                          <a:pt x="2" y="5468"/>
                        </a:lnTo>
                        <a:lnTo>
                          <a:pt x="7" y="5535"/>
                        </a:lnTo>
                        <a:lnTo>
                          <a:pt x="7" y="5535"/>
                        </a:lnTo>
                        <a:lnTo>
                          <a:pt x="17" y="5597"/>
                        </a:lnTo>
                        <a:lnTo>
                          <a:pt x="28" y="5645"/>
                        </a:lnTo>
                        <a:lnTo>
                          <a:pt x="39" y="5703"/>
                        </a:lnTo>
                        <a:lnTo>
                          <a:pt x="54" y="5766"/>
                        </a:lnTo>
                        <a:lnTo>
                          <a:pt x="71" y="5831"/>
                        </a:lnTo>
                        <a:lnTo>
                          <a:pt x="91" y="5894"/>
                        </a:lnTo>
                        <a:lnTo>
                          <a:pt x="112" y="5952"/>
                        </a:lnTo>
                        <a:lnTo>
                          <a:pt x="863" y="5952"/>
                        </a:lnTo>
                        <a:lnTo>
                          <a:pt x="841" y="5932"/>
                        </a:lnTo>
                        <a:lnTo>
                          <a:pt x="841" y="5932"/>
                        </a:lnTo>
                        <a:lnTo>
                          <a:pt x="802" y="5892"/>
                        </a:lnTo>
                        <a:lnTo>
                          <a:pt x="765" y="5850"/>
                        </a:lnTo>
                        <a:lnTo>
                          <a:pt x="729" y="5805"/>
                        </a:lnTo>
                        <a:lnTo>
                          <a:pt x="696" y="5757"/>
                        </a:lnTo>
                        <a:lnTo>
                          <a:pt x="666" y="5708"/>
                        </a:lnTo>
                        <a:lnTo>
                          <a:pt x="640" y="5656"/>
                        </a:lnTo>
                        <a:lnTo>
                          <a:pt x="629" y="5630"/>
                        </a:lnTo>
                        <a:lnTo>
                          <a:pt x="620" y="5602"/>
                        </a:lnTo>
                        <a:lnTo>
                          <a:pt x="610" y="5574"/>
                        </a:lnTo>
                        <a:lnTo>
                          <a:pt x="601" y="5547"/>
                        </a:lnTo>
                        <a:lnTo>
                          <a:pt x="595" y="5519"/>
                        </a:lnTo>
                        <a:lnTo>
                          <a:pt x="590" y="5489"/>
                        </a:lnTo>
                        <a:lnTo>
                          <a:pt x="584" y="5461"/>
                        </a:lnTo>
                        <a:lnTo>
                          <a:pt x="582" y="5431"/>
                        </a:lnTo>
                        <a:lnTo>
                          <a:pt x="581" y="5401"/>
                        </a:lnTo>
                        <a:lnTo>
                          <a:pt x="581" y="5372"/>
                        </a:lnTo>
                        <a:lnTo>
                          <a:pt x="582" y="5342"/>
                        </a:lnTo>
                        <a:lnTo>
                          <a:pt x="584" y="5312"/>
                        </a:lnTo>
                        <a:lnTo>
                          <a:pt x="590" y="5281"/>
                        </a:lnTo>
                        <a:lnTo>
                          <a:pt x="595" y="5251"/>
                        </a:lnTo>
                        <a:lnTo>
                          <a:pt x="605" y="5219"/>
                        </a:lnTo>
                        <a:lnTo>
                          <a:pt x="614" y="5189"/>
                        </a:lnTo>
                        <a:lnTo>
                          <a:pt x="627" y="5158"/>
                        </a:lnTo>
                        <a:lnTo>
                          <a:pt x="640" y="5126"/>
                        </a:lnTo>
                        <a:lnTo>
                          <a:pt x="657" y="5096"/>
                        </a:lnTo>
                        <a:lnTo>
                          <a:pt x="674" y="5065"/>
                        </a:lnTo>
                        <a:lnTo>
                          <a:pt x="674" y="5065"/>
                        </a:lnTo>
                        <a:lnTo>
                          <a:pt x="698" y="5029"/>
                        </a:lnTo>
                        <a:lnTo>
                          <a:pt x="724" y="4996"/>
                        </a:lnTo>
                        <a:lnTo>
                          <a:pt x="750" y="4964"/>
                        </a:lnTo>
                        <a:lnTo>
                          <a:pt x="780" y="4936"/>
                        </a:lnTo>
                        <a:lnTo>
                          <a:pt x="811" y="4909"/>
                        </a:lnTo>
                        <a:lnTo>
                          <a:pt x="843" y="4884"/>
                        </a:lnTo>
                        <a:lnTo>
                          <a:pt x="878" y="4862"/>
                        </a:lnTo>
                        <a:lnTo>
                          <a:pt x="914" y="4842"/>
                        </a:lnTo>
                        <a:lnTo>
                          <a:pt x="953" y="4823"/>
                        </a:lnTo>
                        <a:lnTo>
                          <a:pt x="992" y="4808"/>
                        </a:lnTo>
                        <a:lnTo>
                          <a:pt x="1033" y="4795"/>
                        </a:lnTo>
                        <a:lnTo>
                          <a:pt x="1075" y="4784"/>
                        </a:lnTo>
                        <a:lnTo>
                          <a:pt x="1120" y="4775"/>
                        </a:lnTo>
                        <a:lnTo>
                          <a:pt x="1165" y="4769"/>
                        </a:lnTo>
                        <a:lnTo>
                          <a:pt x="1211" y="4765"/>
                        </a:lnTo>
                        <a:lnTo>
                          <a:pt x="1260" y="4763"/>
                        </a:lnTo>
                        <a:lnTo>
                          <a:pt x="1260" y="4763"/>
                        </a:lnTo>
                        <a:lnTo>
                          <a:pt x="1304" y="4765"/>
                        </a:lnTo>
                        <a:lnTo>
                          <a:pt x="1351" y="4767"/>
                        </a:lnTo>
                        <a:lnTo>
                          <a:pt x="1395" y="4775"/>
                        </a:lnTo>
                        <a:lnTo>
                          <a:pt x="1442" y="4782"/>
                        </a:lnTo>
                        <a:lnTo>
                          <a:pt x="1489" y="4791"/>
                        </a:lnTo>
                        <a:lnTo>
                          <a:pt x="1533" y="4804"/>
                        </a:lnTo>
                        <a:lnTo>
                          <a:pt x="1578" y="4819"/>
                        </a:lnTo>
                        <a:lnTo>
                          <a:pt x="1621" y="4836"/>
                        </a:lnTo>
                        <a:lnTo>
                          <a:pt x="1621" y="4836"/>
                        </a:lnTo>
                        <a:lnTo>
                          <a:pt x="1663" y="4853"/>
                        </a:lnTo>
                        <a:lnTo>
                          <a:pt x="1706" y="4873"/>
                        </a:lnTo>
                        <a:lnTo>
                          <a:pt x="1788" y="4914"/>
                        </a:lnTo>
                        <a:lnTo>
                          <a:pt x="1866" y="4959"/>
                        </a:lnTo>
                        <a:lnTo>
                          <a:pt x="1944" y="5003"/>
                        </a:lnTo>
                        <a:lnTo>
                          <a:pt x="1944" y="5003"/>
                        </a:lnTo>
                        <a:lnTo>
                          <a:pt x="2052" y="5067"/>
                        </a:lnTo>
                        <a:lnTo>
                          <a:pt x="2108" y="5096"/>
                        </a:lnTo>
                        <a:lnTo>
                          <a:pt x="2164" y="5126"/>
                        </a:lnTo>
                        <a:lnTo>
                          <a:pt x="2222" y="5154"/>
                        </a:lnTo>
                        <a:lnTo>
                          <a:pt x="2283" y="5178"/>
                        </a:lnTo>
                        <a:lnTo>
                          <a:pt x="2346" y="5202"/>
                        </a:lnTo>
                        <a:lnTo>
                          <a:pt x="2411" y="5221"/>
                        </a:lnTo>
                        <a:lnTo>
                          <a:pt x="2411" y="5221"/>
                        </a:lnTo>
                        <a:lnTo>
                          <a:pt x="2458" y="5234"/>
                        </a:lnTo>
                        <a:lnTo>
                          <a:pt x="2506" y="5245"/>
                        </a:lnTo>
                        <a:lnTo>
                          <a:pt x="2555" y="5255"/>
                        </a:lnTo>
                        <a:lnTo>
                          <a:pt x="2603" y="5260"/>
                        </a:lnTo>
                        <a:lnTo>
                          <a:pt x="2650" y="5268"/>
                        </a:lnTo>
                        <a:lnTo>
                          <a:pt x="2698" y="5271"/>
                        </a:lnTo>
                        <a:lnTo>
                          <a:pt x="2746" y="5273"/>
                        </a:lnTo>
                        <a:lnTo>
                          <a:pt x="2795" y="5275"/>
                        </a:lnTo>
                        <a:lnTo>
                          <a:pt x="2795" y="5275"/>
                        </a:lnTo>
                        <a:lnTo>
                          <a:pt x="2834" y="5273"/>
                        </a:lnTo>
                        <a:lnTo>
                          <a:pt x="2873" y="5271"/>
                        </a:lnTo>
                        <a:lnTo>
                          <a:pt x="2912" y="5269"/>
                        </a:lnTo>
                        <a:lnTo>
                          <a:pt x="2951" y="5266"/>
                        </a:lnTo>
                        <a:lnTo>
                          <a:pt x="2988" y="5260"/>
                        </a:lnTo>
                        <a:lnTo>
                          <a:pt x="3027" y="5255"/>
                        </a:lnTo>
                        <a:lnTo>
                          <a:pt x="3064" y="5247"/>
                        </a:lnTo>
                        <a:lnTo>
                          <a:pt x="3102" y="5238"/>
                        </a:lnTo>
                        <a:lnTo>
                          <a:pt x="3139" y="5228"/>
                        </a:lnTo>
                        <a:lnTo>
                          <a:pt x="3176" y="5219"/>
                        </a:lnTo>
                        <a:lnTo>
                          <a:pt x="3213" y="5206"/>
                        </a:lnTo>
                        <a:lnTo>
                          <a:pt x="3249" y="5195"/>
                        </a:lnTo>
                        <a:lnTo>
                          <a:pt x="3284" y="5180"/>
                        </a:lnTo>
                        <a:lnTo>
                          <a:pt x="3321" y="5165"/>
                        </a:lnTo>
                        <a:lnTo>
                          <a:pt x="3355" y="5148"/>
                        </a:lnTo>
                        <a:lnTo>
                          <a:pt x="3390" y="5132"/>
                        </a:lnTo>
                        <a:lnTo>
                          <a:pt x="3390" y="5132"/>
                        </a:lnTo>
                        <a:lnTo>
                          <a:pt x="3425" y="5113"/>
                        </a:lnTo>
                        <a:lnTo>
                          <a:pt x="3459" y="5095"/>
                        </a:lnTo>
                        <a:lnTo>
                          <a:pt x="3492" y="5074"/>
                        </a:lnTo>
                        <a:lnTo>
                          <a:pt x="3526" y="5052"/>
                        </a:lnTo>
                        <a:lnTo>
                          <a:pt x="3558" y="5029"/>
                        </a:lnTo>
                        <a:lnTo>
                          <a:pt x="3589" y="5005"/>
                        </a:lnTo>
                        <a:lnTo>
                          <a:pt x="3621" y="4981"/>
                        </a:lnTo>
                        <a:lnTo>
                          <a:pt x="3651" y="4955"/>
                        </a:lnTo>
                        <a:lnTo>
                          <a:pt x="3680" y="4927"/>
                        </a:lnTo>
                        <a:lnTo>
                          <a:pt x="3708" y="4901"/>
                        </a:lnTo>
                        <a:lnTo>
                          <a:pt x="3736" y="4871"/>
                        </a:lnTo>
                        <a:lnTo>
                          <a:pt x="3764" y="4842"/>
                        </a:lnTo>
                        <a:lnTo>
                          <a:pt x="3790" y="4812"/>
                        </a:lnTo>
                        <a:lnTo>
                          <a:pt x="3816" y="4780"/>
                        </a:lnTo>
                        <a:lnTo>
                          <a:pt x="3842" y="4747"/>
                        </a:lnTo>
                        <a:lnTo>
                          <a:pt x="3866" y="4715"/>
                        </a:lnTo>
                        <a:lnTo>
                          <a:pt x="3866" y="4715"/>
                        </a:lnTo>
                        <a:lnTo>
                          <a:pt x="3898" y="4669"/>
                        </a:lnTo>
                        <a:lnTo>
                          <a:pt x="3926" y="4620"/>
                        </a:lnTo>
                        <a:lnTo>
                          <a:pt x="3952" y="4570"/>
                        </a:lnTo>
                        <a:lnTo>
                          <a:pt x="3974" y="4520"/>
                        </a:lnTo>
                        <a:lnTo>
                          <a:pt x="3995" y="4468"/>
                        </a:lnTo>
                        <a:lnTo>
                          <a:pt x="4013" y="4414"/>
                        </a:lnTo>
                        <a:lnTo>
                          <a:pt x="4028" y="4360"/>
                        </a:lnTo>
                        <a:lnTo>
                          <a:pt x="4041" y="4304"/>
                        </a:lnTo>
                        <a:lnTo>
                          <a:pt x="4051" y="4248"/>
                        </a:lnTo>
                        <a:lnTo>
                          <a:pt x="4058" y="4191"/>
                        </a:lnTo>
                        <a:lnTo>
                          <a:pt x="4062" y="4133"/>
                        </a:lnTo>
                        <a:lnTo>
                          <a:pt x="4064" y="4075"/>
                        </a:lnTo>
                        <a:lnTo>
                          <a:pt x="4062" y="4016"/>
                        </a:lnTo>
                        <a:lnTo>
                          <a:pt x="4058" y="3956"/>
                        </a:lnTo>
                        <a:lnTo>
                          <a:pt x="4051" y="3895"/>
                        </a:lnTo>
                        <a:lnTo>
                          <a:pt x="4041" y="3835"/>
                        </a:lnTo>
                        <a:lnTo>
                          <a:pt x="4041" y="3835"/>
                        </a:lnTo>
                        <a:lnTo>
                          <a:pt x="4028" y="3770"/>
                        </a:lnTo>
                        <a:lnTo>
                          <a:pt x="4012" y="3707"/>
                        </a:lnTo>
                        <a:lnTo>
                          <a:pt x="3993" y="3646"/>
                        </a:lnTo>
                        <a:lnTo>
                          <a:pt x="3971" y="3584"/>
                        </a:lnTo>
                        <a:lnTo>
                          <a:pt x="3945" y="3525"/>
                        </a:lnTo>
                        <a:lnTo>
                          <a:pt x="3919" y="3467"/>
                        </a:lnTo>
                        <a:lnTo>
                          <a:pt x="3889" y="3411"/>
                        </a:lnTo>
                        <a:lnTo>
                          <a:pt x="3855" y="3357"/>
                        </a:lnTo>
                        <a:lnTo>
                          <a:pt x="3820" y="3305"/>
                        </a:lnTo>
                        <a:lnTo>
                          <a:pt x="3783" y="3253"/>
                        </a:lnTo>
                        <a:lnTo>
                          <a:pt x="3744" y="3207"/>
                        </a:lnTo>
                        <a:lnTo>
                          <a:pt x="3701" y="3160"/>
                        </a:lnTo>
                        <a:lnTo>
                          <a:pt x="3656" y="3116"/>
                        </a:lnTo>
                        <a:lnTo>
                          <a:pt x="3612" y="3075"/>
                        </a:lnTo>
                        <a:lnTo>
                          <a:pt x="3563" y="3037"/>
                        </a:lnTo>
                        <a:lnTo>
                          <a:pt x="3513" y="3000"/>
                        </a:lnTo>
                        <a:lnTo>
                          <a:pt x="3513" y="3000"/>
                        </a:lnTo>
                        <a:lnTo>
                          <a:pt x="3392" y="2922"/>
                        </a:lnTo>
                        <a:lnTo>
                          <a:pt x="3325" y="2879"/>
                        </a:lnTo>
                        <a:lnTo>
                          <a:pt x="3256" y="2838"/>
                        </a:lnTo>
                        <a:lnTo>
                          <a:pt x="3185" y="2796"/>
                        </a:lnTo>
                        <a:lnTo>
                          <a:pt x="3111" y="2757"/>
                        </a:lnTo>
                        <a:lnTo>
                          <a:pt x="3037" y="2717"/>
                        </a:lnTo>
                        <a:lnTo>
                          <a:pt x="2960" y="2682"/>
                        </a:lnTo>
                        <a:lnTo>
                          <a:pt x="2960" y="2682"/>
                        </a:lnTo>
                        <a:lnTo>
                          <a:pt x="2899" y="2654"/>
                        </a:lnTo>
                        <a:lnTo>
                          <a:pt x="2830" y="2621"/>
                        </a:lnTo>
                        <a:lnTo>
                          <a:pt x="2761" y="2584"/>
                        </a:lnTo>
                        <a:lnTo>
                          <a:pt x="2690" y="2543"/>
                        </a:lnTo>
                        <a:lnTo>
                          <a:pt x="2655" y="2520"/>
                        </a:lnTo>
                        <a:lnTo>
                          <a:pt x="2620" y="2498"/>
                        </a:lnTo>
                        <a:lnTo>
                          <a:pt x="2586" y="2474"/>
                        </a:lnTo>
                        <a:lnTo>
                          <a:pt x="2553" y="2448"/>
                        </a:lnTo>
                        <a:lnTo>
                          <a:pt x="2521" y="2422"/>
                        </a:lnTo>
                        <a:lnTo>
                          <a:pt x="2490" y="2394"/>
                        </a:lnTo>
                        <a:lnTo>
                          <a:pt x="2462" y="2366"/>
                        </a:lnTo>
                        <a:lnTo>
                          <a:pt x="2434" y="2334"/>
                        </a:lnTo>
                        <a:lnTo>
                          <a:pt x="2434" y="2334"/>
                        </a:lnTo>
                        <a:lnTo>
                          <a:pt x="2410" y="2305"/>
                        </a:lnTo>
                        <a:lnTo>
                          <a:pt x="2387" y="2273"/>
                        </a:lnTo>
                        <a:lnTo>
                          <a:pt x="2367" y="2241"/>
                        </a:lnTo>
                        <a:lnTo>
                          <a:pt x="2350" y="2208"/>
                        </a:lnTo>
                        <a:lnTo>
                          <a:pt x="2335" y="2176"/>
                        </a:lnTo>
                        <a:lnTo>
                          <a:pt x="2324" y="2141"/>
                        </a:lnTo>
                        <a:lnTo>
                          <a:pt x="2313" y="2107"/>
                        </a:lnTo>
                        <a:lnTo>
                          <a:pt x="2305" y="2072"/>
                        </a:lnTo>
                        <a:lnTo>
                          <a:pt x="2302" y="2037"/>
                        </a:lnTo>
                        <a:lnTo>
                          <a:pt x="2298" y="2000"/>
                        </a:lnTo>
                        <a:lnTo>
                          <a:pt x="2298" y="1962"/>
                        </a:lnTo>
                        <a:lnTo>
                          <a:pt x="2302" y="1923"/>
                        </a:lnTo>
                        <a:lnTo>
                          <a:pt x="2305" y="1884"/>
                        </a:lnTo>
                        <a:lnTo>
                          <a:pt x="2313" y="1845"/>
                        </a:lnTo>
                        <a:lnTo>
                          <a:pt x="2324" y="1804"/>
                        </a:lnTo>
                        <a:lnTo>
                          <a:pt x="2335" y="1763"/>
                        </a:lnTo>
                        <a:lnTo>
                          <a:pt x="2335" y="1763"/>
                        </a:lnTo>
                        <a:lnTo>
                          <a:pt x="2344" y="1739"/>
                        </a:lnTo>
                        <a:lnTo>
                          <a:pt x="2354" y="1717"/>
                        </a:lnTo>
                        <a:lnTo>
                          <a:pt x="2363" y="1693"/>
                        </a:lnTo>
                        <a:lnTo>
                          <a:pt x="2374" y="1672"/>
                        </a:lnTo>
                        <a:lnTo>
                          <a:pt x="2400" y="1629"/>
                        </a:lnTo>
                        <a:lnTo>
                          <a:pt x="2428" y="1588"/>
                        </a:lnTo>
                        <a:lnTo>
                          <a:pt x="2462" y="1551"/>
                        </a:lnTo>
                        <a:lnTo>
                          <a:pt x="2497" y="1514"/>
                        </a:lnTo>
                        <a:lnTo>
                          <a:pt x="2536" y="1482"/>
                        </a:lnTo>
                        <a:lnTo>
                          <a:pt x="2577" y="1453"/>
                        </a:lnTo>
                        <a:lnTo>
                          <a:pt x="2622" y="1425"/>
                        </a:lnTo>
                        <a:lnTo>
                          <a:pt x="2668" y="1401"/>
                        </a:lnTo>
                        <a:lnTo>
                          <a:pt x="2717" y="1380"/>
                        </a:lnTo>
                        <a:lnTo>
                          <a:pt x="2767" y="1363"/>
                        </a:lnTo>
                        <a:lnTo>
                          <a:pt x="2819" y="1350"/>
                        </a:lnTo>
                        <a:lnTo>
                          <a:pt x="2873" y="1339"/>
                        </a:lnTo>
                        <a:lnTo>
                          <a:pt x="2927" y="1334"/>
                        </a:lnTo>
                        <a:lnTo>
                          <a:pt x="2983" y="1332"/>
                        </a:lnTo>
                        <a:lnTo>
                          <a:pt x="2983" y="1332"/>
                        </a:lnTo>
                        <a:lnTo>
                          <a:pt x="3033" y="1334"/>
                        </a:lnTo>
                        <a:lnTo>
                          <a:pt x="3079" y="1339"/>
                        </a:lnTo>
                        <a:lnTo>
                          <a:pt x="3079" y="1339"/>
                        </a:lnTo>
                        <a:lnTo>
                          <a:pt x="3115" y="1345"/>
                        </a:lnTo>
                        <a:lnTo>
                          <a:pt x="3150" y="1352"/>
                        </a:lnTo>
                        <a:lnTo>
                          <a:pt x="3184" y="1362"/>
                        </a:lnTo>
                        <a:lnTo>
                          <a:pt x="3219" y="1373"/>
                        </a:lnTo>
                        <a:lnTo>
                          <a:pt x="3251" y="1384"/>
                        </a:lnTo>
                        <a:lnTo>
                          <a:pt x="3284" y="1399"/>
                        </a:lnTo>
                        <a:lnTo>
                          <a:pt x="3318" y="1414"/>
                        </a:lnTo>
                        <a:lnTo>
                          <a:pt x="3349" y="1428"/>
                        </a:lnTo>
                        <a:lnTo>
                          <a:pt x="3412" y="1464"/>
                        </a:lnTo>
                        <a:lnTo>
                          <a:pt x="3478" y="1501"/>
                        </a:lnTo>
                        <a:lnTo>
                          <a:pt x="3541" y="1542"/>
                        </a:lnTo>
                        <a:lnTo>
                          <a:pt x="3604" y="1583"/>
                        </a:lnTo>
                        <a:lnTo>
                          <a:pt x="3604" y="1583"/>
                        </a:lnTo>
                        <a:lnTo>
                          <a:pt x="3721" y="1659"/>
                        </a:lnTo>
                        <a:lnTo>
                          <a:pt x="3781" y="1694"/>
                        </a:lnTo>
                        <a:lnTo>
                          <a:pt x="3842" y="1730"/>
                        </a:lnTo>
                        <a:lnTo>
                          <a:pt x="3904" y="1761"/>
                        </a:lnTo>
                        <a:lnTo>
                          <a:pt x="3967" y="1789"/>
                        </a:lnTo>
                        <a:lnTo>
                          <a:pt x="3999" y="1802"/>
                        </a:lnTo>
                        <a:lnTo>
                          <a:pt x="4032" y="1814"/>
                        </a:lnTo>
                        <a:lnTo>
                          <a:pt x="4066" y="1823"/>
                        </a:lnTo>
                        <a:lnTo>
                          <a:pt x="4099" y="1832"/>
                        </a:lnTo>
                        <a:lnTo>
                          <a:pt x="4099" y="1832"/>
                        </a:lnTo>
                        <a:lnTo>
                          <a:pt x="4140" y="1841"/>
                        </a:lnTo>
                        <a:lnTo>
                          <a:pt x="4181" y="1851"/>
                        </a:lnTo>
                        <a:lnTo>
                          <a:pt x="4224" y="1856"/>
                        </a:lnTo>
                        <a:lnTo>
                          <a:pt x="4265" y="1862"/>
                        </a:lnTo>
                        <a:lnTo>
                          <a:pt x="4304" y="1867"/>
                        </a:lnTo>
                        <a:lnTo>
                          <a:pt x="4345" y="1869"/>
                        </a:lnTo>
                        <a:lnTo>
                          <a:pt x="4386" y="1871"/>
                        </a:lnTo>
                        <a:lnTo>
                          <a:pt x="4425" y="1873"/>
                        </a:lnTo>
                        <a:lnTo>
                          <a:pt x="4425" y="1873"/>
                        </a:lnTo>
                        <a:lnTo>
                          <a:pt x="4477" y="1871"/>
                        </a:lnTo>
                        <a:lnTo>
                          <a:pt x="4529" y="1867"/>
                        </a:lnTo>
                        <a:lnTo>
                          <a:pt x="4581" y="1862"/>
                        </a:lnTo>
                        <a:lnTo>
                          <a:pt x="4631" y="1854"/>
                        </a:lnTo>
                        <a:lnTo>
                          <a:pt x="4681" y="1845"/>
                        </a:lnTo>
                        <a:lnTo>
                          <a:pt x="4732" y="1834"/>
                        </a:lnTo>
                        <a:lnTo>
                          <a:pt x="4780" y="1819"/>
                        </a:lnTo>
                        <a:lnTo>
                          <a:pt x="4828" y="1804"/>
                        </a:lnTo>
                        <a:lnTo>
                          <a:pt x="4877" y="1786"/>
                        </a:lnTo>
                        <a:lnTo>
                          <a:pt x="4923" y="1765"/>
                        </a:lnTo>
                        <a:lnTo>
                          <a:pt x="4970" y="1743"/>
                        </a:lnTo>
                        <a:lnTo>
                          <a:pt x="5014" y="1719"/>
                        </a:lnTo>
                        <a:lnTo>
                          <a:pt x="5059" y="1693"/>
                        </a:lnTo>
                        <a:lnTo>
                          <a:pt x="5104" y="1665"/>
                        </a:lnTo>
                        <a:lnTo>
                          <a:pt x="5147" y="1635"/>
                        </a:lnTo>
                        <a:lnTo>
                          <a:pt x="5187" y="1601"/>
                        </a:lnTo>
                        <a:lnTo>
                          <a:pt x="5187" y="1601"/>
                        </a:lnTo>
                        <a:lnTo>
                          <a:pt x="5223" y="1572"/>
                        </a:lnTo>
                        <a:lnTo>
                          <a:pt x="5258" y="1542"/>
                        </a:lnTo>
                        <a:lnTo>
                          <a:pt x="5292" y="1508"/>
                        </a:lnTo>
                        <a:lnTo>
                          <a:pt x="5325" y="1475"/>
                        </a:lnTo>
                        <a:lnTo>
                          <a:pt x="5355" y="1440"/>
                        </a:lnTo>
                        <a:lnTo>
                          <a:pt x="5387" y="1404"/>
                        </a:lnTo>
                        <a:lnTo>
                          <a:pt x="5416" y="1367"/>
                        </a:lnTo>
                        <a:lnTo>
                          <a:pt x="5444" y="1328"/>
                        </a:lnTo>
                        <a:lnTo>
                          <a:pt x="5470" y="1289"/>
                        </a:lnTo>
                        <a:lnTo>
                          <a:pt x="5496" y="1250"/>
                        </a:lnTo>
                        <a:lnTo>
                          <a:pt x="5521" y="1209"/>
                        </a:lnTo>
                        <a:lnTo>
                          <a:pt x="5543" y="1166"/>
                        </a:lnTo>
                        <a:lnTo>
                          <a:pt x="5563" y="1123"/>
                        </a:lnTo>
                        <a:lnTo>
                          <a:pt x="5584" y="1081"/>
                        </a:lnTo>
                        <a:lnTo>
                          <a:pt x="5602" y="1038"/>
                        </a:lnTo>
                        <a:lnTo>
                          <a:pt x="5619" y="993"/>
                        </a:lnTo>
                        <a:lnTo>
                          <a:pt x="5619" y="993"/>
                        </a:lnTo>
                        <a:lnTo>
                          <a:pt x="5636" y="941"/>
                        </a:lnTo>
                        <a:lnTo>
                          <a:pt x="5651" y="891"/>
                        </a:lnTo>
                        <a:lnTo>
                          <a:pt x="5662" y="839"/>
                        </a:lnTo>
                        <a:lnTo>
                          <a:pt x="5671" y="791"/>
                        </a:lnTo>
                        <a:lnTo>
                          <a:pt x="5679" y="740"/>
                        </a:lnTo>
                        <a:lnTo>
                          <a:pt x="5684" y="692"/>
                        </a:lnTo>
                        <a:lnTo>
                          <a:pt x="5686" y="645"/>
                        </a:lnTo>
                        <a:lnTo>
                          <a:pt x="5688" y="599"/>
                        </a:lnTo>
                        <a:lnTo>
                          <a:pt x="5688" y="554"/>
                        </a:lnTo>
                        <a:lnTo>
                          <a:pt x="5686" y="510"/>
                        </a:lnTo>
                        <a:lnTo>
                          <a:pt x="5682" y="467"/>
                        </a:lnTo>
                        <a:lnTo>
                          <a:pt x="5679" y="428"/>
                        </a:lnTo>
                        <a:lnTo>
                          <a:pt x="5668" y="352"/>
                        </a:lnTo>
                        <a:lnTo>
                          <a:pt x="5653" y="283"/>
                        </a:lnTo>
                        <a:lnTo>
                          <a:pt x="5653" y="283"/>
                        </a:lnTo>
                        <a:lnTo>
                          <a:pt x="5641" y="234"/>
                        </a:lnTo>
                        <a:lnTo>
                          <a:pt x="5628" y="188"/>
                        </a:lnTo>
                        <a:lnTo>
                          <a:pt x="5615" y="147"/>
                        </a:lnTo>
                        <a:lnTo>
                          <a:pt x="5602" y="108"/>
                        </a:lnTo>
                        <a:lnTo>
                          <a:pt x="5578" y="47"/>
                        </a:lnTo>
                        <a:lnTo>
                          <a:pt x="5558" y="0"/>
                        </a:lnTo>
                        <a:lnTo>
                          <a:pt x="5558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50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1" name="Freeform 532">
                    <a:extLst>
                      <a:ext uri="{FF2B5EF4-FFF2-40B4-BE49-F238E27FC236}">
                        <a16:creationId xmlns:a16="http://schemas.microsoft.com/office/drawing/2014/main" id="{7016C22C-8CBD-4B47-868B-2C919338AD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98663" y="968375"/>
                    <a:ext cx="144463" cy="61913"/>
                  </a:xfrm>
                  <a:custGeom>
                    <a:avLst/>
                    <a:gdLst/>
                    <a:ahLst/>
                    <a:cxnLst>
                      <a:cxn ang="0">
                        <a:pos x="183" y="22"/>
                      </a:cxn>
                      <a:cxn ang="0">
                        <a:pos x="179" y="0"/>
                      </a:cxn>
                      <a:cxn ang="0">
                        <a:pos x="179" y="0"/>
                      </a:cxn>
                      <a:cxn ang="0">
                        <a:pos x="133" y="11"/>
                      </a:cxn>
                      <a:cxn ang="0">
                        <a:pos x="88" y="24"/>
                      </a:cxn>
                      <a:cxn ang="0">
                        <a:pos x="43" y="39"/>
                      </a:cxn>
                      <a:cxn ang="0">
                        <a:pos x="0" y="56"/>
                      </a:cxn>
                      <a:cxn ang="0">
                        <a:pos x="10" y="76"/>
                      </a:cxn>
                      <a:cxn ang="0">
                        <a:pos x="10" y="76"/>
                      </a:cxn>
                      <a:cxn ang="0">
                        <a:pos x="51" y="59"/>
                      </a:cxn>
                      <a:cxn ang="0">
                        <a:pos x="95" y="46"/>
                      </a:cxn>
                      <a:cxn ang="0">
                        <a:pos x="138" y="33"/>
                      </a:cxn>
                      <a:cxn ang="0">
                        <a:pos x="183" y="22"/>
                      </a:cxn>
                      <a:cxn ang="0">
                        <a:pos x="183" y="22"/>
                      </a:cxn>
                    </a:cxnLst>
                    <a:rect l="0" t="0" r="r" b="b"/>
                    <a:pathLst>
                      <a:path w="183" h="76">
                        <a:moveTo>
                          <a:pt x="183" y="22"/>
                        </a:moveTo>
                        <a:lnTo>
                          <a:pt x="179" y="0"/>
                        </a:lnTo>
                        <a:lnTo>
                          <a:pt x="179" y="0"/>
                        </a:lnTo>
                        <a:lnTo>
                          <a:pt x="133" y="11"/>
                        </a:lnTo>
                        <a:lnTo>
                          <a:pt x="88" y="24"/>
                        </a:lnTo>
                        <a:lnTo>
                          <a:pt x="43" y="39"/>
                        </a:lnTo>
                        <a:lnTo>
                          <a:pt x="0" y="56"/>
                        </a:lnTo>
                        <a:lnTo>
                          <a:pt x="10" y="76"/>
                        </a:lnTo>
                        <a:lnTo>
                          <a:pt x="10" y="76"/>
                        </a:lnTo>
                        <a:lnTo>
                          <a:pt x="51" y="59"/>
                        </a:lnTo>
                        <a:lnTo>
                          <a:pt x="95" y="46"/>
                        </a:lnTo>
                        <a:lnTo>
                          <a:pt x="138" y="33"/>
                        </a:lnTo>
                        <a:lnTo>
                          <a:pt x="183" y="22"/>
                        </a:lnTo>
                        <a:lnTo>
                          <a:pt x="183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2" name="Freeform 533">
                    <a:extLst>
                      <a:ext uri="{FF2B5EF4-FFF2-40B4-BE49-F238E27FC236}">
                        <a16:creationId xmlns:a16="http://schemas.microsoft.com/office/drawing/2014/main" id="{013CDC5B-6EF5-435F-B306-51967B5AF5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05013" y="2341563"/>
                    <a:ext cx="139700" cy="8255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0" y="20"/>
                      </a:cxn>
                      <a:cxn ang="0">
                        <a:pos x="74" y="59"/>
                      </a:cxn>
                      <a:cxn ang="0">
                        <a:pos x="163" y="104"/>
                      </a:cxn>
                      <a:cxn ang="0">
                        <a:pos x="175" y="83"/>
                      </a:cxn>
                      <a:cxn ang="0">
                        <a:pos x="175" y="83"/>
                      </a:cxn>
                      <a:cxn ang="0">
                        <a:pos x="85" y="39"/>
                      </a:cxn>
                      <a:cxn ang="0">
                        <a:pos x="11" y="0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175" h="104">
                        <a:moveTo>
                          <a:pt x="0" y="20"/>
                        </a:moveTo>
                        <a:lnTo>
                          <a:pt x="0" y="20"/>
                        </a:lnTo>
                        <a:lnTo>
                          <a:pt x="74" y="59"/>
                        </a:lnTo>
                        <a:lnTo>
                          <a:pt x="163" y="104"/>
                        </a:lnTo>
                        <a:lnTo>
                          <a:pt x="175" y="83"/>
                        </a:lnTo>
                        <a:lnTo>
                          <a:pt x="175" y="83"/>
                        </a:lnTo>
                        <a:lnTo>
                          <a:pt x="85" y="39"/>
                        </a:lnTo>
                        <a:lnTo>
                          <a:pt x="11" y="0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3" name="Freeform 534">
                    <a:extLst>
                      <a:ext uri="{FF2B5EF4-FFF2-40B4-BE49-F238E27FC236}">
                        <a16:creationId xmlns:a16="http://schemas.microsoft.com/office/drawing/2014/main" id="{05D5AB1A-E614-4E6A-AFD0-05AF2BA5D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84375" y="4029075"/>
                    <a:ext cx="146050" cy="42863"/>
                  </a:xfrm>
                  <a:custGeom>
                    <a:avLst/>
                    <a:gdLst/>
                    <a:ahLst/>
                    <a:cxnLst>
                      <a:cxn ang="0">
                        <a:pos x="184" y="31"/>
                      </a:cxn>
                      <a:cxn ang="0">
                        <a:pos x="184" y="31"/>
                      </a:cxn>
                      <a:cxn ang="0">
                        <a:pos x="139" y="27"/>
                      </a:cxn>
                      <a:cxn ang="0">
                        <a:pos x="95" y="20"/>
                      </a:cxn>
                      <a:cxn ang="0">
                        <a:pos x="50" y="13"/>
                      </a:cxn>
                      <a:cxn ang="0">
                        <a:pos x="5" y="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44" y="33"/>
                      </a:cxn>
                      <a:cxn ang="0">
                        <a:pos x="91" y="42"/>
                      </a:cxn>
                      <a:cxn ang="0">
                        <a:pos x="137" y="50"/>
                      </a:cxn>
                      <a:cxn ang="0">
                        <a:pos x="184" y="53"/>
                      </a:cxn>
                      <a:cxn ang="0">
                        <a:pos x="184" y="31"/>
                      </a:cxn>
                    </a:cxnLst>
                    <a:rect l="0" t="0" r="r" b="b"/>
                    <a:pathLst>
                      <a:path w="184" h="53">
                        <a:moveTo>
                          <a:pt x="184" y="31"/>
                        </a:moveTo>
                        <a:lnTo>
                          <a:pt x="184" y="31"/>
                        </a:lnTo>
                        <a:lnTo>
                          <a:pt x="139" y="27"/>
                        </a:lnTo>
                        <a:lnTo>
                          <a:pt x="95" y="20"/>
                        </a:lnTo>
                        <a:lnTo>
                          <a:pt x="50" y="13"/>
                        </a:lnTo>
                        <a:lnTo>
                          <a:pt x="5" y="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44" y="33"/>
                        </a:lnTo>
                        <a:lnTo>
                          <a:pt x="91" y="42"/>
                        </a:lnTo>
                        <a:lnTo>
                          <a:pt x="137" y="50"/>
                        </a:lnTo>
                        <a:lnTo>
                          <a:pt x="184" y="53"/>
                        </a:lnTo>
                        <a:lnTo>
                          <a:pt x="184" y="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4" name="Freeform 535">
                    <a:extLst>
                      <a:ext uri="{FF2B5EF4-FFF2-40B4-BE49-F238E27FC236}">
                        <a16:creationId xmlns:a16="http://schemas.microsoft.com/office/drawing/2014/main" id="{9C5EBC26-32CE-41B7-9A7D-14226C6C9F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0750" y="4033838"/>
                    <a:ext cx="146050" cy="38100"/>
                  </a:xfrm>
                  <a:custGeom>
                    <a:avLst/>
                    <a:gdLst/>
                    <a:ahLst/>
                    <a:cxnLst>
                      <a:cxn ang="0">
                        <a:pos x="181" y="0"/>
                      </a:cxn>
                      <a:cxn ang="0">
                        <a:pos x="181" y="0"/>
                      </a:cxn>
                      <a:cxn ang="0">
                        <a:pos x="134" y="11"/>
                      </a:cxn>
                      <a:cxn ang="0">
                        <a:pos x="90" y="19"/>
                      </a:cxn>
                      <a:cxn ang="0">
                        <a:pos x="45" y="24"/>
                      </a:cxn>
                      <a:cxn ang="0">
                        <a:pos x="0" y="26"/>
                      </a:cxn>
                      <a:cxn ang="0">
                        <a:pos x="0" y="48"/>
                      </a:cxn>
                      <a:cxn ang="0">
                        <a:pos x="0" y="48"/>
                      </a:cxn>
                      <a:cxn ang="0">
                        <a:pos x="47" y="45"/>
                      </a:cxn>
                      <a:cxn ang="0">
                        <a:pos x="93" y="41"/>
                      </a:cxn>
                      <a:cxn ang="0">
                        <a:pos x="140" y="34"/>
                      </a:cxn>
                      <a:cxn ang="0">
                        <a:pos x="185" y="22"/>
                      </a:cxn>
                      <a:cxn ang="0">
                        <a:pos x="181" y="0"/>
                      </a:cxn>
                    </a:cxnLst>
                    <a:rect l="0" t="0" r="r" b="b"/>
                    <a:pathLst>
                      <a:path w="185" h="48">
                        <a:moveTo>
                          <a:pt x="181" y="0"/>
                        </a:moveTo>
                        <a:lnTo>
                          <a:pt x="181" y="0"/>
                        </a:lnTo>
                        <a:lnTo>
                          <a:pt x="134" y="11"/>
                        </a:lnTo>
                        <a:lnTo>
                          <a:pt x="90" y="19"/>
                        </a:lnTo>
                        <a:lnTo>
                          <a:pt x="45" y="24"/>
                        </a:lnTo>
                        <a:lnTo>
                          <a:pt x="0" y="26"/>
                        </a:lnTo>
                        <a:lnTo>
                          <a:pt x="0" y="48"/>
                        </a:lnTo>
                        <a:lnTo>
                          <a:pt x="0" y="48"/>
                        </a:lnTo>
                        <a:lnTo>
                          <a:pt x="47" y="45"/>
                        </a:lnTo>
                        <a:lnTo>
                          <a:pt x="93" y="41"/>
                        </a:lnTo>
                        <a:lnTo>
                          <a:pt x="140" y="34"/>
                        </a:lnTo>
                        <a:lnTo>
                          <a:pt x="185" y="22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5" name="Freeform 536">
                    <a:extLst>
                      <a:ext uri="{FF2B5EF4-FFF2-40B4-BE49-F238E27FC236}">
                        <a16:creationId xmlns:a16="http://schemas.microsoft.com/office/drawing/2014/main" id="{AC6D0A87-A2FE-423F-AE0D-B3B4A774C4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89163" y="2435225"/>
                    <a:ext cx="139700" cy="77788"/>
                  </a:xfrm>
                  <a:custGeom>
                    <a:avLst/>
                    <a:gdLst/>
                    <a:ahLst/>
                    <a:cxnLst>
                      <a:cxn ang="0">
                        <a:pos x="151" y="91"/>
                      </a:cxn>
                      <a:cxn ang="0">
                        <a:pos x="168" y="98"/>
                      </a:cxn>
                      <a:cxn ang="0">
                        <a:pos x="177" y="78"/>
                      </a:cxn>
                      <a:cxn ang="0">
                        <a:pos x="160" y="70"/>
                      </a:cxn>
                      <a:cxn ang="0">
                        <a:pos x="160" y="70"/>
                      </a:cxn>
                      <a:cxn ang="0">
                        <a:pos x="53" y="18"/>
                      </a:cxn>
                      <a:cxn ang="0">
                        <a:pos x="10" y="0"/>
                      </a:cxn>
                      <a:cxn ang="0">
                        <a:pos x="0" y="18"/>
                      </a:cxn>
                      <a:cxn ang="0">
                        <a:pos x="43" y="39"/>
                      </a:cxn>
                      <a:cxn ang="0">
                        <a:pos x="43" y="39"/>
                      </a:cxn>
                      <a:cxn ang="0">
                        <a:pos x="151" y="91"/>
                      </a:cxn>
                      <a:cxn ang="0">
                        <a:pos x="151" y="91"/>
                      </a:cxn>
                    </a:cxnLst>
                    <a:rect l="0" t="0" r="r" b="b"/>
                    <a:pathLst>
                      <a:path w="177" h="98">
                        <a:moveTo>
                          <a:pt x="151" y="91"/>
                        </a:moveTo>
                        <a:lnTo>
                          <a:pt x="168" y="98"/>
                        </a:lnTo>
                        <a:lnTo>
                          <a:pt x="177" y="78"/>
                        </a:lnTo>
                        <a:lnTo>
                          <a:pt x="160" y="70"/>
                        </a:lnTo>
                        <a:lnTo>
                          <a:pt x="160" y="70"/>
                        </a:lnTo>
                        <a:lnTo>
                          <a:pt x="53" y="18"/>
                        </a:lnTo>
                        <a:lnTo>
                          <a:pt x="10" y="0"/>
                        </a:lnTo>
                        <a:lnTo>
                          <a:pt x="0" y="18"/>
                        </a:lnTo>
                        <a:lnTo>
                          <a:pt x="43" y="39"/>
                        </a:lnTo>
                        <a:lnTo>
                          <a:pt x="43" y="39"/>
                        </a:lnTo>
                        <a:lnTo>
                          <a:pt x="151" y="91"/>
                        </a:lnTo>
                        <a:lnTo>
                          <a:pt x="151" y="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6" name="Freeform 537">
                    <a:extLst>
                      <a:ext uri="{FF2B5EF4-FFF2-40B4-BE49-F238E27FC236}">
                        <a16:creationId xmlns:a16="http://schemas.microsoft.com/office/drawing/2014/main" id="{F56090C8-0C86-4F8E-B393-AEF8DAABDF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97100" y="946150"/>
                    <a:ext cx="147638" cy="28575"/>
                  </a:xfrm>
                  <a:custGeom>
                    <a:avLst/>
                    <a:gdLst/>
                    <a:ahLst/>
                    <a:cxnLst>
                      <a:cxn ang="0">
                        <a:pos x="184" y="22"/>
                      </a:cxn>
                      <a:cxn ang="0">
                        <a:pos x="186" y="22"/>
                      </a:cxn>
                      <a:cxn ang="0">
                        <a:pos x="186" y="0"/>
                      </a:cxn>
                      <a:cxn ang="0">
                        <a:pos x="184" y="0"/>
                      </a:cxn>
                      <a:cxn ang="0">
                        <a:pos x="184" y="0"/>
                      </a:cxn>
                      <a:cxn ang="0">
                        <a:pos x="137" y="0"/>
                      </a:cxn>
                      <a:cxn ang="0">
                        <a:pos x="91" y="4"/>
                      </a:cxn>
                      <a:cxn ang="0">
                        <a:pos x="46" y="7"/>
                      </a:cxn>
                      <a:cxn ang="0">
                        <a:pos x="0" y="13"/>
                      </a:cxn>
                      <a:cxn ang="0">
                        <a:pos x="3" y="35"/>
                      </a:cxn>
                      <a:cxn ang="0">
                        <a:pos x="3" y="35"/>
                      </a:cxn>
                      <a:cxn ang="0">
                        <a:pos x="48" y="30"/>
                      </a:cxn>
                      <a:cxn ang="0">
                        <a:pos x="93" y="26"/>
                      </a:cxn>
                      <a:cxn ang="0">
                        <a:pos x="139" y="22"/>
                      </a:cxn>
                      <a:cxn ang="0">
                        <a:pos x="184" y="22"/>
                      </a:cxn>
                      <a:cxn ang="0">
                        <a:pos x="184" y="22"/>
                      </a:cxn>
                    </a:cxnLst>
                    <a:rect l="0" t="0" r="r" b="b"/>
                    <a:pathLst>
                      <a:path w="186" h="35">
                        <a:moveTo>
                          <a:pt x="184" y="22"/>
                        </a:moveTo>
                        <a:lnTo>
                          <a:pt x="186" y="22"/>
                        </a:lnTo>
                        <a:lnTo>
                          <a:pt x="186" y="0"/>
                        </a:lnTo>
                        <a:lnTo>
                          <a:pt x="184" y="0"/>
                        </a:lnTo>
                        <a:lnTo>
                          <a:pt x="184" y="0"/>
                        </a:lnTo>
                        <a:lnTo>
                          <a:pt x="137" y="0"/>
                        </a:lnTo>
                        <a:lnTo>
                          <a:pt x="91" y="4"/>
                        </a:lnTo>
                        <a:lnTo>
                          <a:pt x="46" y="7"/>
                        </a:lnTo>
                        <a:lnTo>
                          <a:pt x="0" y="13"/>
                        </a:lnTo>
                        <a:lnTo>
                          <a:pt x="3" y="35"/>
                        </a:lnTo>
                        <a:lnTo>
                          <a:pt x="3" y="35"/>
                        </a:lnTo>
                        <a:lnTo>
                          <a:pt x="48" y="30"/>
                        </a:lnTo>
                        <a:lnTo>
                          <a:pt x="93" y="26"/>
                        </a:lnTo>
                        <a:lnTo>
                          <a:pt x="139" y="22"/>
                        </a:lnTo>
                        <a:lnTo>
                          <a:pt x="184" y="22"/>
                        </a:lnTo>
                        <a:lnTo>
                          <a:pt x="184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7" name="Freeform 538">
                    <a:extLst>
                      <a:ext uri="{FF2B5EF4-FFF2-40B4-BE49-F238E27FC236}">
                        <a16:creationId xmlns:a16="http://schemas.microsoft.com/office/drawing/2014/main" id="{005ADD9C-885D-4D05-9BA8-67CE3A5F0F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33563" y="2230438"/>
                    <a:ext cx="130175" cy="98425"/>
                  </a:xfrm>
                  <a:custGeom>
                    <a:avLst/>
                    <a:gdLst/>
                    <a:ahLst/>
                    <a:cxnLst>
                      <a:cxn ang="0">
                        <a:pos x="0" y="17"/>
                      </a:cxn>
                      <a:cxn ang="0">
                        <a:pos x="0" y="17"/>
                      </a:cxn>
                      <a:cxn ang="0">
                        <a:pos x="35" y="45"/>
                      </a:cxn>
                      <a:cxn ang="0">
                        <a:pos x="73" y="71"/>
                      </a:cxn>
                      <a:cxn ang="0">
                        <a:pos x="112" y="97"/>
                      </a:cxn>
                      <a:cxn ang="0">
                        <a:pos x="153" y="125"/>
                      </a:cxn>
                      <a:cxn ang="0">
                        <a:pos x="166" y="104"/>
                      </a:cxn>
                      <a:cxn ang="0">
                        <a:pos x="166" y="104"/>
                      </a:cxn>
                      <a:cxn ang="0">
                        <a:pos x="123" y="78"/>
                      </a:cxn>
                      <a:cxn ang="0">
                        <a:pos x="86" y="52"/>
                      </a:cxn>
                      <a:cxn ang="0">
                        <a:pos x="48" y="26"/>
                      </a:cxn>
                      <a:cxn ang="0">
                        <a:pos x="15" y="0"/>
                      </a:cxn>
                      <a:cxn ang="0">
                        <a:pos x="0" y="17"/>
                      </a:cxn>
                    </a:cxnLst>
                    <a:rect l="0" t="0" r="r" b="b"/>
                    <a:pathLst>
                      <a:path w="166" h="125">
                        <a:moveTo>
                          <a:pt x="0" y="17"/>
                        </a:moveTo>
                        <a:lnTo>
                          <a:pt x="0" y="17"/>
                        </a:lnTo>
                        <a:lnTo>
                          <a:pt x="35" y="45"/>
                        </a:lnTo>
                        <a:lnTo>
                          <a:pt x="73" y="71"/>
                        </a:lnTo>
                        <a:lnTo>
                          <a:pt x="112" y="97"/>
                        </a:lnTo>
                        <a:lnTo>
                          <a:pt x="153" y="125"/>
                        </a:lnTo>
                        <a:lnTo>
                          <a:pt x="166" y="104"/>
                        </a:lnTo>
                        <a:lnTo>
                          <a:pt x="166" y="104"/>
                        </a:lnTo>
                        <a:lnTo>
                          <a:pt x="123" y="78"/>
                        </a:lnTo>
                        <a:lnTo>
                          <a:pt x="86" y="52"/>
                        </a:lnTo>
                        <a:lnTo>
                          <a:pt x="48" y="26"/>
                        </a:lnTo>
                        <a:lnTo>
                          <a:pt x="15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8" name="Freeform 539">
                    <a:extLst>
                      <a:ext uri="{FF2B5EF4-FFF2-40B4-BE49-F238E27FC236}">
                        <a16:creationId xmlns:a16="http://schemas.microsoft.com/office/drawing/2014/main" id="{83DDF585-B17A-4420-955B-CE5D98256E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0050" y="1152525"/>
                    <a:ext cx="112713" cy="117475"/>
                  </a:xfrm>
                  <a:custGeom>
                    <a:avLst/>
                    <a:gdLst/>
                    <a:ahLst/>
                    <a:cxnLst>
                      <a:cxn ang="0">
                        <a:pos x="142" y="17"/>
                      </a:cxn>
                      <a:cxn ang="0">
                        <a:pos x="127" y="0"/>
                      </a:cxn>
                      <a:cxn ang="0">
                        <a:pos x="127" y="0"/>
                      </a:cxn>
                      <a:cxn ang="0">
                        <a:pos x="93" y="32"/>
                      </a:cxn>
                      <a:cxn ang="0">
                        <a:pos x="60" y="66"/>
                      </a:cxn>
                      <a:cxn ang="0">
                        <a:pos x="30" y="101"/>
                      </a:cxn>
                      <a:cxn ang="0">
                        <a:pos x="0" y="136"/>
                      </a:cxn>
                      <a:cxn ang="0">
                        <a:pos x="19" y="149"/>
                      </a:cxn>
                      <a:cxn ang="0">
                        <a:pos x="19" y="149"/>
                      </a:cxn>
                      <a:cxn ang="0">
                        <a:pos x="47" y="114"/>
                      </a:cxn>
                      <a:cxn ang="0">
                        <a:pos x="77" y="80"/>
                      </a:cxn>
                      <a:cxn ang="0">
                        <a:pos x="108" y="47"/>
                      </a:cxn>
                      <a:cxn ang="0">
                        <a:pos x="142" y="17"/>
                      </a:cxn>
                      <a:cxn ang="0">
                        <a:pos x="142" y="17"/>
                      </a:cxn>
                    </a:cxnLst>
                    <a:rect l="0" t="0" r="r" b="b"/>
                    <a:pathLst>
                      <a:path w="142" h="149">
                        <a:moveTo>
                          <a:pt x="142" y="17"/>
                        </a:moveTo>
                        <a:lnTo>
                          <a:pt x="127" y="0"/>
                        </a:lnTo>
                        <a:lnTo>
                          <a:pt x="127" y="0"/>
                        </a:lnTo>
                        <a:lnTo>
                          <a:pt x="93" y="32"/>
                        </a:lnTo>
                        <a:lnTo>
                          <a:pt x="60" y="66"/>
                        </a:lnTo>
                        <a:lnTo>
                          <a:pt x="30" y="101"/>
                        </a:lnTo>
                        <a:lnTo>
                          <a:pt x="0" y="136"/>
                        </a:lnTo>
                        <a:lnTo>
                          <a:pt x="19" y="149"/>
                        </a:lnTo>
                        <a:lnTo>
                          <a:pt x="19" y="149"/>
                        </a:lnTo>
                        <a:lnTo>
                          <a:pt x="47" y="114"/>
                        </a:lnTo>
                        <a:lnTo>
                          <a:pt x="77" y="80"/>
                        </a:lnTo>
                        <a:lnTo>
                          <a:pt x="108" y="47"/>
                        </a:lnTo>
                        <a:lnTo>
                          <a:pt x="142" y="17"/>
                        </a:lnTo>
                        <a:lnTo>
                          <a:pt x="142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9" name="Freeform 540">
                    <a:extLst>
                      <a:ext uri="{FF2B5EF4-FFF2-40B4-BE49-F238E27FC236}">
                        <a16:creationId xmlns:a16="http://schemas.microsoft.com/office/drawing/2014/main" id="{CB2D9DD7-0EDE-4245-AC09-18DE5D5C64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4638" y="1501775"/>
                    <a:ext cx="33338" cy="147638"/>
                  </a:xfrm>
                  <a:custGeom>
                    <a:avLst/>
                    <a:gdLst/>
                    <a:ahLst/>
                    <a:cxnLst>
                      <a:cxn ang="0">
                        <a:pos x="23" y="184"/>
                      </a:cxn>
                      <a:cxn ang="0">
                        <a:pos x="23" y="184"/>
                      </a:cxn>
                      <a:cxn ang="0">
                        <a:pos x="23" y="175"/>
                      </a:cxn>
                      <a:cxn ang="0">
                        <a:pos x="23" y="175"/>
                      </a:cxn>
                      <a:cxn ang="0">
                        <a:pos x="24" y="132"/>
                      </a:cxn>
                      <a:cxn ang="0">
                        <a:pos x="28" y="90"/>
                      </a:cxn>
                      <a:cxn ang="0">
                        <a:pos x="34" y="47"/>
                      </a:cxn>
                      <a:cxn ang="0">
                        <a:pos x="41" y="4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1" y="43"/>
                      </a:cxn>
                      <a:cxn ang="0">
                        <a:pos x="6" y="86"/>
                      </a:cxn>
                      <a:cxn ang="0">
                        <a:pos x="2" y="130"/>
                      </a:cxn>
                      <a:cxn ang="0">
                        <a:pos x="0" y="175"/>
                      </a:cxn>
                      <a:cxn ang="0">
                        <a:pos x="0" y="175"/>
                      </a:cxn>
                      <a:cxn ang="0">
                        <a:pos x="0" y="186"/>
                      </a:cxn>
                      <a:cxn ang="0">
                        <a:pos x="23" y="184"/>
                      </a:cxn>
                    </a:cxnLst>
                    <a:rect l="0" t="0" r="r" b="b"/>
                    <a:pathLst>
                      <a:path w="41" h="186">
                        <a:moveTo>
                          <a:pt x="23" y="184"/>
                        </a:moveTo>
                        <a:lnTo>
                          <a:pt x="23" y="184"/>
                        </a:lnTo>
                        <a:lnTo>
                          <a:pt x="23" y="175"/>
                        </a:lnTo>
                        <a:lnTo>
                          <a:pt x="23" y="175"/>
                        </a:lnTo>
                        <a:lnTo>
                          <a:pt x="24" y="132"/>
                        </a:lnTo>
                        <a:lnTo>
                          <a:pt x="28" y="90"/>
                        </a:lnTo>
                        <a:lnTo>
                          <a:pt x="34" y="47"/>
                        </a:lnTo>
                        <a:lnTo>
                          <a:pt x="41" y="4"/>
                        </a:lnTo>
                        <a:lnTo>
                          <a:pt x="19" y="0"/>
                        </a:lnTo>
                        <a:lnTo>
                          <a:pt x="19" y="0"/>
                        </a:lnTo>
                        <a:lnTo>
                          <a:pt x="11" y="43"/>
                        </a:lnTo>
                        <a:lnTo>
                          <a:pt x="6" y="86"/>
                        </a:lnTo>
                        <a:lnTo>
                          <a:pt x="2" y="130"/>
                        </a:lnTo>
                        <a:lnTo>
                          <a:pt x="0" y="175"/>
                        </a:lnTo>
                        <a:lnTo>
                          <a:pt x="0" y="175"/>
                        </a:lnTo>
                        <a:lnTo>
                          <a:pt x="0" y="186"/>
                        </a:lnTo>
                        <a:lnTo>
                          <a:pt x="23" y="18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0" name="Freeform 541">
                    <a:extLst>
                      <a:ext uri="{FF2B5EF4-FFF2-40B4-BE49-F238E27FC236}">
                        <a16:creationId xmlns:a16="http://schemas.microsoft.com/office/drawing/2014/main" id="{5C1C4936-A303-4656-95C8-99AA11DB11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76388" y="1308100"/>
                    <a:ext cx="76200" cy="141288"/>
                  </a:xfrm>
                  <a:custGeom>
                    <a:avLst/>
                    <a:gdLst/>
                    <a:ahLst/>
                    <a:cxnLst>
                      <a:cxn ang="0">
                        <a:pos x="80" y="40"/>
                      </a:cxn>
                      <a:cxn ang="0">
                        <a:pos x="80" y="40"/>
                      </a:cxn>
                      <a:cxn ang="0">
                        <a:pos x="97" y="13"/>
                      </a:cxn>
                      <a:cxn ang="0">
                        <a:pos x="78" y="0"/>
                      </a:cxn>
                      <a:cxn ang="0">
                        <a:pos x="78" y="0"/>
                      </a:cxn>
                      <a:cxn ang="0">
                        <a:pos x="60" y="29"/>
                      </a:cxn>
                      <a:cxn ang="0">
                        <a:pos x="60" y="29"/>
                      </a:cxn>
                      <a:cxn ang="0">
                        <a:pos x="43" y="65"/>
                      </a:cxn>
                      <a:cxn ang="0">
                        <a:pos x="26" y="98"/>
                      </a:cxn>
                      <a:cxn ang="0">
                        <a:pos x="11" y="133"/>
                      </a:cxn>
                      <a:cxn ang="0">
                        <a:pos x="0" y="171"/>
                      </a:cxn>
                      <a:cxn ang="0">
                        <a:pos x="21" y="176"/>
                      </a:cxn>
                      <a:cxn ang="0">
                        <a:pos x="21" y="176"/>
                      </a:cxn>
                      <a:cxn ang="0">
                        <a:pos x="32" y="141"/>
                      </a:cxn>
                      <a:cxn ang="0">
                        <a:pos x="47" y="107"/>
                      </a:cxn>
                      <a:cxn ang="0">
                        <a:pos x="62" y="74"/>
                      </a:cxn>
                      <a:cxn ang="0">
                        <a:pos x="80" y="40"/>
                      </a:cxn>
                      <a:cxn ang="0">
                        <a:pos x="80" y="40"/>
                      </a:cxn>
                    </a:cxnLst>
                    <a:rect l="0" t="0" r="r" b="b"/>
                    <a:pathLst>
                      <a:path w="97" h="176">
                        <a:moveTo>
                          <a:pt x="80" y="40"/>
                        </a:moveTo>
                        <a:lnTo>
                          <a:pt x="80" y="40"/>
                        </a:lnTo>
                        <a:lnTo>
                          <a:pt x="97" y="13"/>
                        </a:lnTo>
                        <a:lnTo>
                          <a:pt x="78" y="0"/>
                        </a:lnTo>
                        <a:lnTo>
                          <a:pt x="78" y="0"/>
                        </a:lnTo>
                        <a:lnTo>
                          <a:pt x="60" y="29"/>
                        </a:lnTo>
                        <a:lnTo>
                          <a:pt x="60" y="29"/>
                        </a:lnTo>
                        <a:lnTo>
                          <a:pt x="43" y="65"/>
                        </a:lnTo>
                        <a:lnTo>
                          <a:pt x="26" y="98"/>
                        </a:lnTo>
                        <a:lnTo>
                          <a:pt x="11" y="133"/>
                        </a:lnTo>
                        <a:lnTo>
                          <a:pt x="0" y="171"/>
                        </a:lnTo>
                        <a:lnTo>
                          <a:pt x="21" y="176"/>
                        </a:lnTo>
                        <a:lnTo>
                          <a:pt x="21" y="176"/>
                        </a:lnTo>
                        <a:lnTo>
                          <a:pt x="32" y="141"/>
                        </a:lnTo>
                        <a:lnTo>
                          <a:pt x="47" y="107"/>
                        </a:lnTo>
                        <a:lnTo>
                          <a:pt x="62" y="74"/>
                        </a:lnTo>
                        <a:lnTo>
                          <a:pt x="80" y="40"/>
                        </a:lnTo>
                        <a:lnTo>
                          <a:pt x="80" y="4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1" name="Freeform 542">
                    <a:extLst>
                      <a:ext uri="{FF2B5EF4-FFF2-40B4-BE49-F238E27FC236}">
                        <a16:creationId xmlns:a16="http://schemas.microsoft.com/office/drawing/2014/main" id="{73948B4E-60C7-45D8-9208-F01597958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8750" y="3767138"/>
                    <a:ext cx="136525" cy="82550"/>
                  </a:xfrm>
                  <a:custGeom>
                    <a:avLst/>
                    <a:gdLst/>
                    <a:ahLst/>
                    <a:cxnLst>
                      <a:cxn ang="0">
                        <a:pos x="164" y="105"/>
                      </a:cxn>
                      <a:cxn ang="0">
                        <a:pos x="173" y="86"/>
                      </a:cxn>
                      <a:cxn ang="0">
                        <a:pos x="173" y="86"/>
                      </a:cxn>
                      <a:cxn ang="0">
                        <a:pos x="75" y="34"/>
                      </a:cxn>
                      <a:cxn ang="0">
                        <a:pos x="75" y="34"/>
                      </a:cxn>
                      <a:cxn ang="0">
                        <a:pos x="10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65" y="54"/>
                      </a:cxn>
                      <a:cxn ang="0">
                        <a:pos x="65" y="54"/>
                      </a:cxn>
                      <a:cxn ang="0">
                        <a:pos x="164" y="105"/>
                      </a:cxn>
                      <a:cxn ang="0">
                        <a:pos x="164" y="105"/>
                      </a:cxn>
                    </a:cxnLst>
                    <a:rect l="0" t="0" r="r" b="b"/>
                    <a:pathLst>
                      <a:path w="173" h="105">
                        <a:moveTo>
                          <a:pt x="164" y="105"/>
                        </a:moveTo>
                        <a:lnTo>
                          <a:pt x="173" y="86"/>
                        </a:lnTo>
                        <a:lnTo>
                          <a:pt x="173" y="86"/>
                        </a:lnTo>
                        <a:lnTo>
                          <a:pt x="75" y="34"/>
                        </a:lnTo>
                        <a:lnTo>
                          <a:pt x="75" y="34"/>
                        </a:lnTo>
                        <a:lnTo>
                          <a:pt x="10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65" y="54"/>
                        </a:lnTo>
                        <a:lnTo>
                          <a:pt x="65" y="54"/>
                        </a:lnTo>
                        <a:lnTo>
                          <a:pt x="164" y="105"/>
                        </a:lnTo>
                        <a:lnTo>
                          <a:pt x="164" y="10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2" name="Freeform 543">
                    <a:extLst>
                      <a:ext uri="{FF2B5EF4-FFF2-40B4-BE49-F238E27FC236}">
                        <a16:creationId xmlns:a16="http://schemas.microsoft.com/office/drawing/2014/main" id="{F6722AA8-BB4C-417E-96E3-7386903602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0688" y="2082800"/>
                    <a:ext cx="109538" cy="122238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28" y="50"/>
                      </a:cxn>
                      <a:cxn ang="0">
                        <a:pos x="58" y="88"/>
                      </a:cxn>
                      <a:cxn ang="0">
                        <a:pos x="90" y="121"/>
                      </a:cxn>
                      <a:cxn ang="0">
                        <a:pos x="123" y="155"/>
                      </a:cxn>
                      <a:cxn ang="0">
                        <a:pos x="138" y="138"/>
                      </a:cxn>
                      <a:cxn ang="0">
                        <a:pos x="138" y="138"/>
                      </a:cxn>
                      <a:cxn ang="0">
                        <a:pos x="106" y="106"/>
                      </a:cxn>
                      <a:cxn ang="0">
                        <a:pos x="75" y="73"/>
                      </a:cxn>
                      <a:cxn ang="0">
                        <a:pos x="47" y="37"/>
                      </a:cxn>
                      <a:cxn ang="0">
                        <a:pos x="19" y="0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138" h="155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28" y="50"/>
                        </a:lnTo>
                        <a:lnTo>
                          <a:pt x="58" y="88"/>
                        </a:lnTo>
                        <a:lnTo>
                          <a:pt x="90" y="121"/>
                        </a:lnTo>
                        <a:lnTo>
                          <a:pt x="123" y="155"/>
                        </a:lnTo>
                        <a:lnTo>
                          <a:pt x="138" y="138"/>
                        </a:lnTo>
                        <a:lnTo>
                          <a:pt x="138" y="138"/>
                        </a:lnTo>
                        <a:lnTo>
                          <a:pt x="106" y="106"/>
                        </a:lnTo>
                        <a:lnTo>
                          <a:pt x="75" y="73"/>
                        </a:lnTo>
                        <a:lnTo>
                          <a:pt x="47" y="37"/>
                        </a:lnTo>
                        <a:lnTo>
                          <a:pt x="19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3" name="Freeform 544">
                    <a:extLst>
                      <a:ext uri="{FF2B5EF4-FFF2-40B4-BE49-F238E27FC236}">
                        <a16:creationId xmlns:a16="http://schemas.microsoft.com/office/drawing/2014/main" id="{A865C132-6252-45DE-BA2B-BD2C54EB68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17688" y="1036638"/>
                    <a:ext cx="134938" cy="92075"/>
                  </a:xfrm>
                  <a:custGeom>
                    <a:avLst/>
                    <a:gdLst/>
                    <a:ahLst/>
                    <a:cxnLst>
                      <a:cxn ang="0">
                        <a:pos x="170" y="21"/>
                      </a:cxn>
                      <a:cxn ang="0">
                        <a:pos x="159" y="0"/>
                      </a:cxn>
                      <a:cxn ang="0">
                        <a:pos x="159" y="0"/>
                      </a:cxn>
                      <a:cxn ang="0">
                        <a:pos x="118" y="23"/>
                      </a:cxn>
                      <a:cxn ang="0">
                        <a:pos x="77" y="47"/>
                      </a:cxn>
                      <a:cxn ang="0">
                        <a:pos x="38" y="71"/>
                      </a:cxn>
                      <a:cxn ang="0">
                        <a:pos x="0" y="97"/>
                      </a:cxn>
                      <a:cxn ang="0">
                        <a:pos x="13" y="116"/>
                      </a:cxn>
                      <a:cxn ang="0">
                        <a:pos x="13" y="116"/>
                      </a:cxn>
                      <a:cxn ang="0">
                        <a:pos x="51" y="90"/>
                      </a:cxn>
                      <a:cxn ang="0">
                        <a:pos x="88" y="65"/>
                      </a:cxn>
                      <a:cxn ang="0">
                        <a:pos x="129" y="41"/>
                      </a:cxn>
                      <a:cxn ang="0">
                        <a:pos x="170" y="21"/>
                      </a:cxn>
                      <a:cxn ang="0">
                        <a:pos x="170" y="21"/>
                      </a:cxn>
                    </a:cxnLst>
                    <a:rect l="0" t="0" r="r" b="b"/>
                    <a:pathLst>
                      <a:path w="170" h="116">
                        <a:moveTo>
                          <a:pt x="170" y="21"/>
                        </a:moveTo>
                        <a:lnTo>
                          <a:pt x="159" y="0"/>
                        </a:lnTo>
                        <a:lnTo>
                          <a:pt x="159" y="0"/>
                        </a:lnTo>
                        <a:lnTo>
                          <a:pt x="118" y="23"/>
                        </a:lnTo>
                        <a:lnTo>
                          <a:pt x="77" y="47"/>
                        </a:lnTo>
                        <a:lnTo>
                          <a:pt x="38" y="71"/>
                        </a:lnTo>
                        <a:lnTo>
                          <a:pt x="0" y="97"/>
                        </a:lnTo>
                        <a:lnTo>
                          <a:pt x="13" y="116"/>
                        </a:lnTo>
                        <a:lnTo>
                          <a:pt x="13" y="116"/>
                        </a:lnTo>
                        <a:lnTo>
                          <a:pt x="51" y="90"/>
                        </a:lnTo>
                        <a:lnTo>
                          <a:pt x="88" y="65"/>
                        </a:lnTo>
                        <a:lnTo>
                          <a:pt x="129" y="41"/>
                        </a:lnTo>
                        <a:lnTo>
                          <a:pt x="170" y="21"/>
                        </a:lnTo>
                        <a:lnTo>
                          <a:pt x="170" y="2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4" name="Freeform 545">
                    <a:extLst>
                      <a:ext uri="{FF2B5EF4-FFF2-40B4-BE49-F238E27FC236}">
                        <a16:creationId xmlns:a16="http://schemas.microsoft.com/office/drawing/2014/main" id="{CB351E93-7182-43D2-AD21-1D9258F880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1913" y="987425"/>
                    <a:ext cx="142875" cy="68263"/>
                  </a:xfrm>
                  <a:custGeom>
                    <a:avLst/>
                    <a:gdLst/>
                    <a:ahLst/>
                    <a:cxnLst>
                      <a:cxn ang="0">
                        <a:pos x="172" y="88"/>
                      </a:cxn>
                      <a:cxn ang="0">
                        <a:pos x="181" y="67"/>
                      </a:cxn>
                      <a:cxn ang="0">
                        <a:pos x="181" y="67"/>
                      </a:cxn>
                      <a:cxn ang="0">
                        <a:pos x="103" y="35"/>
                      </a:cxn>
                      <a:cxn ang="0">
                        <a:pos x="27" y="6"/>
                      </a:cxn>
                      <a:cxn ang="0">
                        <a:pos x="27" y="6"/>
                      </a:cxn>
                      <a:cxn ang="0">
                        <a:pos x="8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9" y="28"/>
                      </a:cxn>
                      <a:cxn ang="0">
                        <a:pos x="19" y="28"/>
                      </a:cxn>
                      <a:cxn ang="0">
                        <a:pos x="95" y="56"/>
                      </a:cxn>
                      <a:cxn ang="0">
                        <a:pos x="172" y="88"/>
                      </a:cxn>
                      <a:cxn ang="0">
                        <a:pos x="172" y="88"/>
                      </a:cxn>
                    </a:cxnLst>
                    <a:rect l="0" t="0" r="r" b="b"/>
                    <a:pathLst>
                      <a:path w="181" h="88">
                        <a:moveTo>
                          <a:pt x="172" y="88"/>
                        </a:moveTo>
                        <a:lnTo>
                          <a:pt x="181" y="67"/>
                        </a:lnTo>
                        <a:lnTo>
                          <a:pt x="181" y="67"/>
                        </a:lnTo>
                        <a:lnTo>
                          <a:pt x="103" y="35"/>
                        </a:lnTo>
                        <a:lnTo>
                          <a:pt x="27" y="6"/>
                        </a:lnTo>
                        <a:lnTo>
                          <a:pt x="27" y="6"/>
                        </a:lnTo>
                        <a:lnTo>
                          <a:pt x="8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9" y="28"/>
                        </a:lnTo>
                        <a:lnTo>
                          <a:pt x="19" y="28"/>
                        </a:lnTo>
                        <a:lnTo>
                          <a:pt x="95" y="56"/>
                        </a:lnTo>
                        <a:lnTo>
                          <a:pt x="172" y="88"/>
                        </a:lnTo>
                        <a:lnTo>
                          <a:pt x="172" y="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5" name="Freeform 546">
                    <a:extLst>
                      <a:ext uri="{FF2B5EF4-FFF2-40B4-BE49-F238E27FC236}">
                        <a16:creationId xmlns:a16="http://schemas.microsoft.com/office/drawing/2014/main" id="{35B78EF0-22F4-4EA3-B91A-E0AF3F4E5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14650" y="3109913"/>
                    <a:ext cx="42863" cy="146050"/>
                  </a:xfrm>
                  <a:custGeom>
                    <a:avLst/>
                    <a:gdLst/>
                    <a:ahLst/>
                    <a:cxnLst>
                      <a:cxn ang="0">
                        <a:pos x="32" y="184"/>
                      </a:cxn>
                      <a:cxn ang="0">
                        <a:pos x="54" y="182"/>
                      </a:cxn>
                      <a:cxn ang="0">
                        <a:pos x="54" y="182"/>
                      </a:cxn>
                      <a:cxn ang="0">
                        <a:pos x="50" y="137"/>
                      </a:cxn>
                      <a:cxn ang="0">
                        <a:pos x="43" y="91"/>
                      </a:cxn>
                      <a:cxn ang="0">
                        <a:pos x="34" y="44"/>
                      </a:cxn>
                      <a:cxn ang="0">
                        <a:pos x="22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11" y="50"/>
                      </a:cxn>
                      <a:cxn ang="0">
                        <a:pos x="21" y="95"/>
                      </a:cxn>
                      <a:cxn ang="0">
                        <a:pos x="28" y="139"/>
                      </a:cxn>
                      <a:cxn ang="0">
                        <a:pos x="32" y="184"/>
                      </a:cxn>
                      <a:cxn ang="0">
                        <a:pos x="32" y="184"/>
                      </a:cxn>
                    </a:cxnLst>
                    <a:rect l="0" t="0" r="r" b="b"/>
                    <a:pathLst>
                      <a:path w="54" h="184">
                        <a:moveTo>
                          <a:pt x="32" y="184"/>
                        </a:moveTo>
                        <a:lnTo>
                          <a:pt x="54" y="182"/>
                        </a:lnTo>
                        <a:lnTo>
                          <a:pt x="54" y="182"/>
                        </a:lnTo>
                        <a:lnTo>
                          <a:pt x="50" y="137"/>
                        </a:lnTo>
                        <a:lnTo>
                          <a:pt x="43" y="91"/>
                        </a:lnTo>
                        <a:lnTo>
                          <a:pt x="34" y="44"/>
                        </a:lnTo>
                        <a:lnTo>
                          <a:pt x="22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11" y="50"/>
                        </a:lnTo>
                        <a:lnTo>
                          <a:pt x="21" y="95"/>
                        </a:lnTo>
                        <a:lnTo>
                          <a:pt x="28" y="139"/>
                        </a:lnTo>
                        <a:lnTo>
                          <a:pt x="32" y="184"/>
                        </a:lnTo>
                        <a:lnTo>
                          <a:pt x="32" y="18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6" name="Freeform 547">
                    <a:extLst>
                      <a:ext uri="{FF2B5EF4-FFF2-40B4-BE49-F238E27FC236}">
                        <a16:creationId xmlns:a16="http://schemas.microsoft.com/office/drawing/2014/main" id="{61C81B2F-2E01-44E4-AD4C-0E0640559E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33688" y="2919413"/>
                    <a:ext cx="80963" cy="138113"/>
                  </a:xfrm>
                  <a:custGeom>
                    <a:avLst/>
                    <a:gdLst/>
                    <a:ahLst/>
                    <a:cxnLst>
                      <a:cxn ang="0">
                        <a:pos x="78" y="175"/>
                      </a:cxn>
                      <a:cxn ang="0">
                        <a:pos x="100" y="167"/>
                      </a:cxn>
                      <a:cxn ang="0">
                        <a:pos x="100" y="167"/>
                      </a:cxn>
                      <a:cxn ang="0">
                        <a:pos x="81" y="124"/>
                      </a:cxn>
                      <a:cxn ang="0">
                        <a:pos x="63" y="82"/>
                      </a:cxn>
                      <a:cxn ang="0">
                        <a:pos x="42" y="41"/>
                      </a:cxn>
                      <a:cxn ang="0">
                        <a:pos x="18" y="0"/>
                      </a:cxn>
                      <a:cxn ang="0">
                        <a:pos x="0" y="11"/>
                      </a:cxn>
                      <a:cxn ang="0">
                        <a:pos x="0" y="11"/>
                      </a:cxn>
                      <a:cxn ang="0">
                        <a:pos x="22" y="52"/>
                      </a:cxn>
                      <a:cxn ang="0">
                        <a:pos x="42" y="93"/>
                      </a:cxn>
                      <a:cxn ang="0">
                        <a:pos x="61" y="134"/>
                      </a:cxn>
                      <a:cxn ang="0">
                        <a:pos x="78" y="175"/>
                      </a:cxn>
                      <a:cxn ang="0">
                        <a:pos x="78" y="175"/>
                      </a:cxn>
                    </a:cxnLst>
                    <a:rect l="0" t="0" r="r" b="b"/>
                    <a:pathLst>
                      <a:path w="100" h="175">
                        <a:moveTo>
                          <a:pt x="78" y="175"/>
                        </a:moveTo>
                        <a:lnTo>
                          <a:pt x="100" y="167"/>
                        </a:lnTo>
                        <a:lnTo>
                          <a:pt x="100" y="167"/>
                        </a:lnTo>
                        <a:lnTo>
                          <a:pt x="81" y="124"/>
                        </a:lnTo>
                        <a:lnTo>
                          <a:pt x="63" y="82"/>
                        </a:lnTo>
                        <a:lnTo>
                          <a:pt x="42" y="41"/>
                        </a:lnTo>
                        <a:lnTo>
                          <a:pt x="18" y="0"/>
                        </a:lnTo>
                        <a:lnTo>
                          <a:pt x="0" y="11"/>
                        </a:lnTo>
                        <a:lnTo>
                          <a:pt x="0" y="11"/>
                        </a:lnTo>
                        <a:lnTo>
                          <a:pt x="22" y="52"/>
                        </a:lnTo>
                        <a:lnTo>
                          <a:pt x="42" y="93"/>
                        </a:lnTo>
                        <a:lnTo>
                          <a:pt x="61" y="134"/>
                        </a:lnTo>
                        <a:lnTo>
                          <a:pt x="78" y="175"/>
                        </a:lnTo>
                        <a:lnTo>
                          <a:pt x="78" y="1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7" name="Freeform 548">
                    <a:extLst>
                      <a:ext uri="{FF2B5EF4-FFF2-40B4-BE49-F238E27FC236}">
                        <a16:creationId xmlns:a16="http://schemas.microsoft.com/office/drawing/2014/main" id="{E45333F6-A1F5-416E-BB71-50A002F869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90825" y="1063625"/>
                    <a:ext cx="139700" cy="80963"/>
                  </a:xfrm>
                  <a:custGeom>
                    <a:avLst/>
                    <a:gdLst/>
                    <a:ahLst/>
                    <a:cxnLst>
                      <a:cxn ang="0">
                        <a:pos x="175" y="84"/>
                      </a:cxn>
                      <a:cxn ang="0">
                        <a:pos x="175" y="84"/>
                      </a:cxn>
                      <a:cxn ang="0">
                        <a:pos x="91" y="39"/>
                      </a:cxn>
                      <a:cxn ang="0">
                        <a:pos x="9" y="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  <a:cxn ang="0">
                        <a:pos x="81" y="59"/>
                      </a:cxn>
                      <a:cxn ang="0">
                        <a:pos x="163" y="102"/>
                      </a:cxn>
                      <a:cxn ang="0">
                        <a:pos x="175" y="84"/>
                      </a:cxn>
                    </a:cxnLst>
                    <a:rect l="0" t="0" r="r" b="b"/>
                    <a:pathLst>
                      <a:path w="175" h="102">
                        <a:moveTo>
                          <a:pt x="175" y="84"/>
                        </a:moveTo>
                        <a:lnTo>
                          <a:pt x="175" y="84"/>
                        </a:lnTo>
                        <a:lnTo>
                          <a:pt x="91" y="39"/>
                        </a:lnTo>
                        <a:lnTo>
                          <a:pt x="9" y="0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81" y="59"/>
                        </a:lnTo>
                        <a:lnTo>
                          <a:pt x="163" y="102"/>
                        </a:lnTo>
                        <a:lnTo>
                          <a:pt x="175" y="8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8" name="Freeform 549">
                    <a:extLst>
                      <a:ext uri="{FF2B5EF4-FFF2-40B4-BE49-F238E27FC236}">
                        <a16:creationId xmlns:a16="http://schemas.microsoft.com/office/drawing/2014/main" id="{832A2FF6-4B99-45D1-B0DA-7B5655AE6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67200" y="422275"/>
                    <a:ext cx="34925" cy="147638"/>
                  </a:xfrm>
                  <a:custGeom>
                    <a:avLst/>
                    <a:gdLst/>
                    <a:ahLst/>
                    <a:cxnLst>
                      <a:cxn ang="0">
                        <a:pos x="6" y="33"/>
                      </a:cxn>
                      <a:cxn ang="0">
                        <a:pos x="6" y="33"/>
                      </a:cxn>
                      <a:cxn ang="0">
                        <a:pos x="12" y="72"/>
                      </a:cxn>
                      <a:cxn ang="0">
                        <a:pos x="17" y="109"/>
                      </a:cxn>
                      <a:cxn ang="0">
                        <a:pos x="21" y="148"/>
                      </a:cxn>
                      <a:cxn ang="0">
                        <a:pos x="23" y="186"/>
                      </a:cxn>
                      <a:cxn ang="0">
                        <a:pos x="45" y="184"/>
                      </a:cxn>
                      <a:cxn ang="0">
                        <a:pos x="45" y="184"/>
                      </a:cxn>
                      <a:cxn ang="0">
                        <a:pos x="43" y="147"/>
                      </a:cxn>
                      <a:cxn ang="0">
                        <a:pos x="39" y="107"/>
                      </a:cxn>
                      <a:cxn ang="0">
                        <a:pos x="34" y="68"/>
                      </a:cxn>
                      <a:cxn ang="0">
                        <a:pos x="28" y="29"/>
                      </a:cxn>
                      <a:cxn ang="0">
                        <a:pos x="28" y="29"/>
                      </a:cxn>
                      <a:cxn ang="0">
                        <a:pos x="21" y="0"/>
                      </a:cxn>
                      <a:cxn ang="0">
                        <a:pos x="0" y="5"/>
                      </a:cxn>
                      <a:cxn ang="0">
                        <a:pos x="0" y="5"/>
                      </a:cxn>
                      <a:cxn ang="0">
                        <a:pos x="6" y="33"/>
                      </a:cxn>
                      <a:cxn ang="0">
                        <a:pos x="6" y="33"/>
                      </a:cxn>
                    </a:cxnLst>
                    <a:rect l="0" t="0" r="r" b="b"/>
                    <a:pathLst>
                      <a:path w="45" h="186">
                        <a:moveTo>
                          <a:pt x="6" y="33"/>
                        </a:moveTo>
                        <a:lnTo>
                          <a:pt x="6" y="33"/>
                        </a:lnTo>
                        <a:lnTo>
                          <a:pt x="12" y="72"/>
                        </a:lnTo>
                        <a:lnTo>
                          <a:pt x="17" y="109"/>
                        </a:lnTo>
                        <a:lnTo>
                          <a:pt x="21" y="148"/>
                        </a:lnTo>
                        <a:lnTo>
                          <a:pt x="23" y="186"/>
                        </a:lnTo>
                        <a:lnTo>
                          <a:pt x="45" y="184"/>
                        </a:lnTo>
                        <a:lnTo>
                          <a:pt x="45" y="184"/>
                        </a:lnTo>
                        <a:lnTo>
                          <a:pt x="43" y="147"/>
                        </a:lnTo>
                        <a:lnTo>
                          <a:pt x="39" y="107"/>
                        </a:lnTo>
                        <a:lnTo>
                          <a:pt x="34" y="68"/>
                        </a:lnTo>
                        <a:lnTo>
                          <a:pt x="28" y="29"/>
                        </a:lnTo>
                        <a:lnTo>
                          <a:pt x="28" y="29"/>
                        </a:lnTo>
                        <a:lnTo>
                          <a:pt x="21" y="0"/>
                        </a:lnTo>
                        <a:lnTo>
                          <a:pt x="0" y="5"/>
                        </a:lnTo>
                        <a:lnTo>
                          <a:pt x="0" y="5"/>
                        </a:lnTo>
                        <a:lnTo>
                          <a:pt x="6" y="33"/>
                        </a:lnTo>
                        <a:lnTo>
                          <a:pt x="6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9" name="Freeform 550">
                    <a:extLst>
                      <a:ext uri="{FF2B5EF4-FFF2-40B4-BE49-F238E27FC236}">
                        <a16:creationId xmlns:a16="http://schemas.microsoft.com/office/drawing/2014/main" id="{444C78BD-CBA8-4831-A5E5-E64E7A9881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40200" y="133350"/>
                    <a:ext cx="42863" cy="523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17" y="33"/>
                      </a:cxn>
                      <a:cxn ang="0">
                        <a:pos x="36" y="67"/>
                      </a:cxn>
                      <a:cxn ang="0">
                        <a:pos x="54" y="56"/>
                      </a:cxn>
                      <a:cxn ang="0">
                        <a:pos x="54" y="56"/>
                      </a:cxn>
                      <a:cxn ang="0">
                        <a:pos x="39" y="28"/>
                      </a:cxn>
                      <a:cxn ang="0">
                        <a:pos x="2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4" h="6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17" y="33"/>
                        </a:lnTo>
                        <a:lnTo>
                          <a:pt x="36" y="67"/>
                        </a:lnTo>
                        <a:lnTo>
                          <a:pt x="54" y="56"/>
                        </a:lnTo>
                        <a:lnTo>
                          <a:pt x="54" y="56"/>
                        </a:lnTo>
                        <a:lnTo>
                          <a:pt x="39" y="28"/>
                        </a:lnTo>
                        <a:lnTo>
                          <a:pt x="2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0" name="Freeform 551">
                    <a:extLst>
                      <a:ext uri="{FF2B5EF4-FFF2-40B4-BE49-F238E27FC236}">
                        <a16:creationId xmlns:a16="http://schemas.microsoft.com/office/drawing/2014/main" id="{682892C9-BC42-48C9-B533-E6AE9A99C4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9725" y="3862388"/>
                    <a:ext cx="138113" cy="82550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0" y="19"/>
                      </a:cxn>
                      <a:cxn ang="0">
                        <a:pos x="78" y="62"/>
                      </a:cxn>
                      <a:cxn ang="0">
                        <a:pos x="164" y="105"/>
                      </a:cxn>
                      <a:cxn ang="0">
                        <a:pos x="173" y="86"/>
                      </a:cxn>
                      <a:cxn ang="0">
                        <a:pos x="173" y="86"/>
                      </a:cxn>
                      <a:cxn ang="0">
                        <a:pos x="89" y="41"/>
                      </a:cxn>
                      <a:cxn ang="0">
                        <a:pos x="9" y="0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173" h="105">
                        <a:moveTo>
                          <a:pt x="0" y="19"/>
                        </a:moveTo>
                        <a:lnTo>
                          <a:pt x="0" y="19"/>
                        </a:lnTo>
                        <a:lnTo>
                          <a:pt x="78" y="62"/>
                        </a:lnTo>
                        <a:lnTo>
                          <a:pt x="164" y="105"/>
                        </a:lnTo>
                        <a:lnTo>
                          <a:pt x="173" y="86"/>
                        </a:lnTo>
                        <a:lnTo>
                          <a:pt x="173" y="86"/>
                        </a:lnTo>
                        <a:lnTo>
                          <a:pt x="89" y="41"/>
                        </a:lnTo>
                        <a:lnTo>
                          <a:pt x="9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1" name="Freeform 552">
                    <a:extLst>
                      <a:ext uri="{FF2B5EF4-FFF2-40B4-BE49-F238E27FC236}">
                        <a16:creationId xmlns:a16="http://schemas.microsoft.com/office/drawing/2014/main" id="{58C9446B-4EE1-4009-9503-F4529B31B0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2288" y="3956050"/>
                    <a:ext cx="142875" cy="71438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  <a:cxn ang="0">
                        <a:pos x="87" y="59"/>
                      </a:cxn>
                      <a:cxn ang="0">
                        <a:pos x="171" y="91"/>
                      </a:cxn>
                      <a:cxn ang="0">
                        <a:pos x="178" y="70"/>
                      </a:cxn>
                      <a:cxn ang="0">
                        <a:pos x="178" y="70"/>
                      </a:cxn>
                      <a:cxn ang="0">
                        <a:pos x="97" y="39"/>
                      </a:cxn>
                      <a:cxn ang="0">
                        <a:pos x="9" y="0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178" h="91">
                        <a:moveTo>
                          <a:pt x="9" y="0"/>
                        </a:move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87" y="59"/>
                        </a:lnTo>
                        <a:lnTo>
                          <a:pt x="171" y="91"/>
                        </a:lnTo>
                        <a:lnTo>
                          <a:pt x="178" y="70"/>
                        </a:lnTo>
                        <a:lnTo>
                          <a:pt x="178" y="70"/>
                        </a:lnTo>
                        <a:lnTo>
                          <a:pt x="97" y="39"/>
                        </a:lnTo>
                        <a:lnTo>
                          <a:pt x="9" y="0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2" name="Freeform 553">
                    <a:extLst>
                      <a:ext uri="{FF2B5EF4-FFF2-40B4-BE49-F238E27FC236}">
                        <a16:creationId xmlns:a16="http://schemas.microsoft.com/office/drawing/2014/main" id="{590FBCE3-9E80-4E8F-853D-ADA8A40616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7813" y="1706563"/>
                    <a:ext cx="46038" cy="14605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6" y="46"/>
                      </a:cxn>
                      <a:cxn ang="0">
                        <a:pos x="15" y="93"/>
                      </a:cxn>
                      <a:cxn ang="0">
                        <a:pos x="24" y="139"/>
                      </a:cxn>
                      <a:cxn ang="0">
                        <a:pos x="37" y="184"/>
                      </a:cxn>
                      <a:cxn ang="0">
                        <a:pos x="58" y="178"/>
                      </a:cxn>
                      <a:cxn ang="0">
                        <a:pos x="58" y="178"/>
                      </a:cxn>
                      <a:cxn ang="0">
                        <a:pos x="46" y="134"/>
                      </a:cxn>
                      <a:cxn ang="0">
                        <a:pos x="35" y="89"/>
                      </a:cxn>
                      <a:cxn ang="0">
                        <a:pos x="28" y="44"/>
                      </a:cxn>
                      <a:cxn ang="0">
                        <a:pos x="22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58" h="18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6" y="46"/>
                        </a:lnTo>
                        <a:lnTo>
                          <a:pt x="15" y="93"/>
                        </a:lnTo>
                        <a:lnTo>
                          <a:pt x="24" y="139"/>
                        </a:lnTo>
                        <a:lnTo>
                          <a:pt x="37" y="184"/>
                        </a:lnTo>
                        <a:lnTo>
                          <a:pt x="58" y="178"/>
                        </a:lnTo>
                        <a:lnTo>
                          <a:pt x="58" y="178"/>
                        </a:lnTo>
                        <a:lnTo>
                          <a:pt x="46" y="134"/>
                        </a:lnTo>
                        <a:lnTo>
                          <a:pt x="35" y="89"/>
                        </a:lnTo>
                        <a:lnTo>
                          <a:pt x="28" y="44"/>
                        </a:lnTo>
                        <a:lnTo>
                          <a:pt x="22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3" name="Freeform 554">
                    <a:extLst>
                      <a:ext uri="{FF2B5EF4-FFF2-40B4-BE49-F238E27FC236}">
                        <a16:creationId xmlns:a16="http://schemas.microsoft.com/office/drawing/2014/main" id="{35291069-F073-4FF9-A8C9-106FDA8163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300" y="4487863"/>
                    <a:ext cx="42863" cy="146050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0" y="2"/>
                      </a:cxn>
                      <a:cxn ang="0">
                        <a:pos x="4" y="47"/>
                      </a:cxn>
                      <a:cxn ang="0">
                        <a:pos x="11" y="93"/>
                      </a:cxn>
                      <a:cxn ang="0">
                        <a:pos x="21" y="138"/>
                      </a:cxn>
                      <a:cxn ang="0">
                        <a:pos x="32" y="184"/>
                      </a:cxn>
                      <a:cxn ang="0">
                        <a:pos x="54" y="179"/>
                      </a:cxn>
                      <a:cxn ang="0">
                        <a:pos x="54" y="179"/>
                      </a:cxn>
                      <a:cxn ang="0">
                        <a:pos x="43" y="134"/>
                      </a:cxn>
                      <a:cxn ang="0">
                        <a:pos x="34" y="89"/>
                      </a:cxn>
                      <a:cxn ang="0">
                        <a:pos x="26" y="43"/>
                      </a:cxn>
                      <a:cxn ang="0">
                        <a:pos x="23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54" h="184">
                        <a:moveTo>
                          <a:pt x="0" y="2"/>
                        </a:moveTo>
                        <a:lnTo>
                          <a:pt x="0" y="2"/>
                        </a:lnTo>
                        <a:lnTo>
                          <a:pt x="4" y="47"/>
                        </a:lnTo>
                        <a:lnTo>
                          <a:pt x="11" y="93"/>
                        </a:lnTo>
                        <a:lnTo>
                          <a:pt x="21" y="138"/>
                        </a:lnTo>
                        <a:lnTo>
                          <a:pt x="32" y="184"/>
                        </a:lnTo>
                        <a:lnTo>
                          <a:pt x="54" y="179"/>
                        </a:lnTo>
                        <a:lnTo>
                          <a:pt x="54" y="179"/>
                        </a:lnTo>
                        <a:lnTo>
                          <a:pt x="43" y="134"/>
                        </a:lnTo>
                        <a:lnTo>
                          <a:pt x="34" y="89"/>
                        </a:lnTo>
                        <a:lnTo>
                          <a:pt x="26" y="43"/>
                        </a:lnTo>
                        <a:lnTo>
                          <a:pt x="23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4" name="Freeform 555">
                    <a:extLst>
                      <a:ext uri="{FF2B5EF4-FFF2-40B4-BE49-F238E27FC236}">
                        <a16:creationId xmlns:a16="http://schemas.microsoft.com/office/drawing/2014/main" id="{E2F99B60-6E80-4B7D-A1CA-1963BDDB32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73313" y="2524125"/>
                    <a:ext cx="138113" cy="85725"/>
                  </a:xfrm>
                  <a:custGeom>
                    <a:avLst/>
                    <a:gdLst/>
                    <a:ahLst/>
                    <a:cxnLst>
                      <a:cxn ang="0">
                        <a:pos x="173" y="90"/>
                      </a:cxn>
                      <a:cxn ang="0">
                        <a:pos x="173" y="90"/>
                      </a:cxn>
                      <a:cxn ang="0">
                        <a:pos x="97" y="47"/>
                      </a:cxn>
                      <a:cxn ang="0">
                        <a:pos x="11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86" y="65"/>
                      </a:cxn>
                      <a:cxn ang="0">
                        <a:pos x="162" y="108"/>
                      </a:cxn>
                      <a:cxn ang="0">
                        <a:pos x="173" y="90"/>
                      </a:cxn>
                    </a:cxnLst>
                    <a:rect l="0" t="0" r="r" b="b"/>
                    <a:pathLst>
                      <a:path w="173" h="108">
                        <a:moveTo>
                          <a:pt x="173" y="90"/>
                        </a:moveTo>
                        <a:lnTo>
                          <a:pt x="173" y="90"/>
                        </a:lnTo>
                        <a:lnTo>
                          <a:pt x="97" y="47"/>
                        </a:lnTo>
                        <a:lnTo>
                          <a:pt x="11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86" y="65"/>
                        </a:lnTo>
                        <a:lnTo>
                          <a:pt x="162" y="108"/>
                        </a:lnTo>
                        <a:lnTo>
                          <a:pt x="173" y="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5" name="Freeform 556">
                    <a:extLst>
                      <a:ext uri="{FF2B5EF4-FFF2-40B4-BE49-F238E27FC236}">
                        <a16:creationId xmlns:a16="http://schemas.microsoft.com/office/drawing/2014/main" id="{BF8D14A7-A975-4567-86CA-0C668C276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2575" y="4684713"/>
                    <a:ext cx="68263" cy="142875"/>
                  </a:xfrm>
                  <a:custGeom>
                    <a:avLst/>
                    <a:gdLst/>
                    <a:ahLst/>
                    <a:cxnLst>
                      <a:cxn ang="0">
                        <a:pos x="88" y="172"/>
                      </a:cxn>
                      <a:cxn ang="0">
                        <a:pos x="88" y="172"/>
                      </a:cxn>
                      <a:cxn ang="0">
                        <a:pos x="69" y="129"/>
                      </a:cxn>
                      <a:cxn ang="0">
                        <a:pos x="52" y="86"/>
                      </a:cxn>
                      <a:cxn ang="0">
                        <a:pos x="36" y="43"/>
                      </a:cxn>
                      <a:cxn ang="0">
                        <a:pos x="23" y="0"/>
                      </a:cxn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15" y="51"/>
                      </a:cxn>
                      <a:cxn ang="0">
                        <a:pos x="30" y="93"/>
                      </a:cxn>
                      <a:cxn ang="0">
                        <a:pos x="49" y="138"/>
                      </a:cxn>
                      <a:cxn ang="0">
                        <a:pos x="67" y="181"/>
                      </a:cxn>
                      <a:cxn ang="0">
                        <a:pos x="88" y="172"/>
                      </a:cxn>
                    </a:cxnLst>
                    <a:rect l="0" t="0" r="r" b="b"/>
                    <a:pathLst>
                      <a:path w="88" h="181">
                        <a:moveTo>
                          <a:pt x="88" y="172"/>
                        </a:moveTo>
                        <a:lnTo>
                          <a:pt x="88" y="172"/>
                        </a:lnTo>
                        <a:lnTo>
                          <a:pt x="69" y="129"/>
                        </a:lnTo>
                        <a:lnTo>
                          <a:pt x="52" y="86"/>
                        </a:lnTo>
                        <a:lnTo>
                          <a:pt x="36" y="43"/>
                        </a:lnTo>
                        <a:lnTo>
                          <a:pt x="23" y="0"/>
                        </a:lnTo>
                        <a:lnTo>
                          <a:pt x="0" y="8"/>
                        </a:lnTo>
                        <a:lnTo>
                          <a:pt x="0" y="8"/>
                        </a:lnTo>
                        <a:lnTo>
                          <a:pt x="15" y="51"/>
                        </a:lnTo>
                        <a:lnTo>
                          <a:pt x="30" y="93"/>
                        </a:lnTo>
                        <a:lnTo>
                          <a:pt x="49" y="138"/>
                        </a:lnTo>
                        <a:lnTo>
                          <a:pt x="67" y="181"/>
                        </a:lnTo>
                        <a:lnTo>
                          <a:pt x="88" y="1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6" name="Freeform 557">
                    <a:extLst>
                      <a:ext uri="{FF2B5EF4-FFF2-40B4-BE49-F238E27FC236}">
                        <a16:creationId xmlns:a16="http://schemas.microsoft.com/office/drawing/2014/main" id="{BFEDB7D6-CDFC-41E8-AE9A-818006667C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95438" y="1903413"/>
                    <a:ext cx="79375" cy="139700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0" y="8"/>
                      </a:cxn>
                      <a:cxn ang="0">
                        <a:pos x="19" y="52"/>
                      </a:cxn>
                      <a:cxn ang="0">
                        <a:pos x="38" y="95"/>
                      </a:cxn>
                      <a:cxn ang="0">
                        <a:pos x="58" y="136"/>
                      </a:cxn>
                      <a:cxn ang="0">
                        <a:pos x="81" y="177"/>
                      </a:cxn>
                      <a:cxn ang="0">
                        <a:pos x="101" y="166"/>
                      </a:cxn>
                      <a:cxn ang="0">
                        <a:pos x="101" y="166"/>
                      </a:cxn>
                      <a:cxn ang="0">
                        <a:pos x="79" y="127"/>
                      </a:cxn>
                      <a:cxn ang="0">
                        <a:pos x="58" y="86"/>
                      </a:cxn>
                      <a:cxn ang="0">
                        <a:pos x="40" y="43"/>
                      </a:cxn>
                      <a:cxn ang="0">
                        <a:pos x="23" y="0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101" h="177">
                        <a:moveTo>
                          <a:pt x="0" y="8"/>
                        </a:moveTo>
                        <a:lnTo>
                          <a:pt x="0" y="8"/>
                        </a:lnTo>
                        <a:lnTo>
                          <a:pt x="19" y="52"/>
                        </a:lnTo>
                        <a:lnTo>
                          <a:pt x="38" y="95"/>
                        </a:lnTo>
                        <a:lnTo>
                          <a:pt x="58" y="136"/>
                        </a:lnTo>
                        <a:lnTo>
                          <a:pt x="81" y="177"/>
                        </a:lnTo>
                        <a:lnTo>
                          <a:pt x="101" y="166"/>
                        </a:lnTo>
                        <a:lnTo>
                          <a:pt x="101" y="166"/>
                        </a:lnTo>
                        <a:lnTo>
                          <a:pt x="79" y="127"/>
                        </a:lnTo>
                        <a:lnTo>
                          <a:pt x="58" y="86"/>
                        </a:lnTo>
                        <a:lnTo>
                          <a:pt x="40" y="43"/>
                        </a:lnTo>
                        <a:lnTo>
                          <a:pt x="23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7" name="Freeform 558">
                    <a:extLst>
                      <a:ext uri="{FF2B5EF4-FFF2-40B4-BE49-F238E27FC236}">
                        <a16:creationId xmlns:a16="http://schemas.microsoft.com/office/drawing/2014/main" id="{625CEBDE-19C0-48AA-A4B1-D0BE6358A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73388" y="1157288"/>
                    <a:ext cx="133350" cy="92075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  <a:cxn ang="0">
                        <a:pos x="56" y="54"/>
                      </a:cxn>
                      <a:cxn ang="0">
                        <a:pos x="114" y="89"/>
                      </a:cxn>
                      <a:cxn ang="0">
                        <a:pos x="114" y="89"/>
                      </a:cxn>
                      <a:cxn ang="0">
                        <a:pos x="159" y="115"/>
                      </a:cxn>
                      <a:cxn ang="0">
                        <a:pos x="170" y="97"/>
                      </a:cxn>
                      <a:cxn ang="0">
                        <a:pos x="170" y="97"/>
                      </a:cxn>
                      <a:cxn ang="0">
                        <a:pos x="127" y="71"/>
                      </a:cxn>
                      <a:cxn ang="0">
                        <a:pos x="127" y="71"/>
                      </a:cxn>
                      <a:cxn ang="0">
                        <a:pos x="67" y="33"/>
                      </a:cxn>
                      <a:cxn ang="0">
                        <a:pos x="12" y="0"/>
                      </a:cxn>
                      <a:cxn ang="0">
                        <a:pos x="12" y="0"/>
                      </a:cxn>
                    </a:cxnLst>
                    <a:rect l="0" t="0" r="r" b="b"/>
                    <a:pathLst>
                      <a:path w="170" h="115">
                        <a:moveTo>
                          <a:pt x="12" y="0"/>
                        </a:move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56" y="54"/>
                        </a:lnTo>
                        <a:lnTo>
                          <a:pt x="114" y="89"/>
                        </a:lnTo>
                        <a:lnTo>
                          <a:pt x="114" y="89"/>
                        </a:lnTo>
                        <a:lnTo>
                          <a:pt x="159" y="115"/>
                        </a:lnTo>
                        <a:lnTo>
                          <a:pt x="170" y="97"/>
                        </a:lnTo>
                        <a:lnTo>
                          <a:pt x="170" y="97"/>
                        </a:lnTo>
                        <a:lnTo>
                          <a:pt x="127" y="71"/>
                        </a:lnTo>
                        <a:lnTo>
                          <a:pt x="127" y="71"/>
                        </a:lnTo>
                        <a:lnTo>
                          <a:pt x="67" y="33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8" name="Freeform 559">
                    <a:extLst>
                      <a:ext uri="{FF2B5EF4-FFF2-40B4-BE49-F238E27FC236}">
                        <a16:creationId xmlns:a16="http://schemas.microsoft.com/office/drawing/2014/main" id="{0D2DB4EA-710A-4301-9226-BC393C1F8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38250" y="3690938"/>
                    <a:ext cx="144463" cy="66675"/>
                  </a:xfrm>
                  <a:custGeom>
                    <a:avLst/>
                    <a:gdLst/>
                    <a:ahLst/>
                    <a:cxnLst>
                      <a:cxn ang="0">
                        <a:pos x="183" y="63"/>
                      </a:cxn>
                      <a:cxn ang="0">
                        <a:pos x="183" y="63"/>
                      </a:cxn>
                      <a:cxn ang="0">
                        <a:pos x="136" y="44"/>
                      </a:cxn>
                      <a:cxn ang="0">
                        <a:pos x="91" y="28"/>
                      </a:cxn>
                      <a:cxn ang="0">
                        <a:pos x="49" y="13"/>
                      </a:cxn>
                      <a:cxn ang="0">
                        <a:pos x="8" y="0"/>
                      </a:cxn>
                      <a:cxn ang="0">
                        <a:pos x="0" y="20"/>
                      </a:cxn>
                      <a:cxn ang="0">
                        <a:pos x="0" y="20"/>
                      </a:cxn>
                      <a:cxn ang="0">
                        <a:pos x="43" y="33"/>
                      </a:cxn>
                      <a:cxn ang="0">
                        <a:pos x="84" y="48"/>
                      </a:cxn>
                      <a:cxn ang="0">
                        <a:pos x="129" y="65"/>
                      </a:cxn>
                      <a:cxn ang="0">
                        <a:pos x="173" y="83"/>
                      </a:cxn>
                      <a:cxn ang="0">
                        <a:pos x="183" y="63"/>
                      </a:cxn>
                    </a:cxnLst>
                    <a:rect l="0" t="0" r="r" b="b"/>
                    <a:pathLst>
                      <a:path w="183" h="83">
                        <a:moveTo>
                          <a:pt x="183" y="63"/>
                        </a:moveTo>
                        <a:lnTo>
                          <a:pt x="183" y="63"/>
                        </a:lnTo>
                        <a:lnTo>
                          <a:pt x="136" y="44"/>
                        </a:lnTo>
                        <a:lnTo>
                          <a:pt x="91" y="28"/>
                        </a:lnTo>
                        <a:lnTo>
                          <a:pt x="49" y="13"/>
                        </a:lnTo>
                        <a:lnTo>
                          <a:pt x="8" y="0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43" y="33"/>
                        </a:lnTo>
                        <a:lnTo>
                          <a:pt x="84" y="48"/>
                        </a:lnTo>
                        <a:lnTo>
                          <a:pt x="129" y="65"/>
                        </a:lnTo>
                        <a:lnTo>
                          <a:pt x="173" y="83"/>
                        </a:lnTo>
                        <a:lnTo>
                          <a:pt x="183" y="6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9" name="Freeform 560">
                    <a:extLst>
                      <a:ext uri="{FF2B5EF4-FFF2-40B4-BE49-F238E27FC236}">
                        <a16:creationId xmlns:a16="http://schemas.microsoft.com/office/drawing/2014/main" id="{8679185E-48A0-4015-882C-C83262E8EA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548063" y="1355725"/>
                    <a:ext cx="147638" cy="31750"/>
                  </a:xfrm>
                  <a:custGeom>
                    <a:avLst/>
                    <a:gdLst/>
                    <a:ahLst/>
                    <a:cxnLst>
                      <a:cxn ang="0">
                        <a:pos x="0" y="15"/>
                      </a:cxn>
                      <a:cxn ang="0">
                        <a:pos x="0" y="37"/>
                      </a:cxn>
                      <a:cxn ang="0">
                        <a:pos x="0" y="37"/>
                      </a:cxn>
                      <a:cxn ang="0">
                        <a:pos x="19" y="39"/>
                      </a:cxn>
                      <a:cxn ang="0">
                        <a:pos x="19" y="39"/>
                      </a:cxn>
                      <a:cxn ang="0">
                        <a:pos x="62" y="37"/>
                      </a:cxn>
                      <a:cxn ang="0">
                        <a:pos x="103" y="34"/>
                      </a:cxn>
                      <a:cxn ang="0">
                        <a:pos x="145" y="30"/>
                      </a:cxn>
                      <a:cxn ang="0">
                        <a:pos x="186" y="22"/>
                      </a:cxn>
                      <a:cxn ang="0">
                        <a:pos x="181" y="0"/>
                      </a:cxn>
                      <a:cxn ang="0">
                        <a:pos x="181" y="0"/>
                      </a:cxn>
                      <a:cxn ang="0">
                        <a:pos x="138" y="8"/>
                      </a:cxn>
                      <a:cxn ang="0">
                        <a:pos x="91" y="13"/>
                      </a:cxn>
                      <a:cxn ang="0">
                        <a:pos x="47" y="15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</a:cxnLst>
                    <a:rect l="0" t="0" r="r" b="b"/>
                    <a:pathLst>
                      <a:path w="186" h="39">
                        <a:moveTo>
                          <a:pt x="0" y="15"/>
                        </a:move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19" y="39"/>
                        </a:lnTo>
                        <a:lnTo>
                          <a:pt x="19" y="39"/>
                        </a:lnTo>
                        <a:lnTo>
                          <a:pt x="62" y="37"/>
                        </a:lnTo>
                        <a:lnTo>
                          <a:pt x="103" y="34"/>
                        </a:lnTo>
                        <a:lnTo>
                          <a:pt x="145" y="30"/>
                        </a:lnTo>
                        <a:lnTo>
                          <a:pt x="186" y="22"/>
                        </a:lnTo>
                        <a:lnTo>
                          <a:pt x="181" y="0"/>
                        </a:lnTo>
                        <a:lnTo>
                          <a:pt x="181" y="0"/>
                        </a:lnTo>
                        <a:lnTo>
                          <a:pt x="138" y="8"/>
                        </a:lnTo>
                        <a:lnTo>
                          <a:pt x="91" y="13"/>
                        </a:lnTo>
                        <a:lnTo>
                          <a:pt x="47" y="15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0" name="Freeform 561">
                    <a:extLst>
                      <a:ext uri="{FF2B5EF4-FFF2-40B4-BE49-F238E27FC236}">
                        <a16:creationId xmlns:a16="http://schemas.microsoft.com/office/drawing/2014/main" id="{2D09EB10-8BFA-485C-8293-DF7E94C124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341688" y="1338263"/>
                    <a:ext cx="147638" cy="4445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0" y="20"/>
                      </a:cxn>
                      <a:cxn ang="0">
                        <a:pos x="46" y="33"/>
                      </a:cxn>
                      <a:cxn ang="0">
                        <a:pos x="93" y="43"/>
                      </a:cxn>
                      <a:cxn ang="0">
                        <a:pos x="137" y="50"/>
                      </a:cxn>
                      <a:cxn ang="0">
                        <a:pos x="184" y="56"/>
                      </a:cxn>
                      <a:cxn ang="0">
                        <a:pos x="186" y="33"/>
                      </a:cxn>
                      <a:cxn ang="0">
                        <a:pos x="186" y="33"/>
                      </a:cxn>
                      <a:cxn ang="0">
                        <a:pos x="141" y="28"/>
                      </a:cxn>
                      <a:cxn ang="0">
                        <a:pos x="96" y="20"/>
                      </a:cxn>
                      <a:cxn ang="0">
                        <a:pos x="52" y="11"/>
                      </a:cxn>
                      <a:cxn ang="0">
                        <a:pos x="5" y="0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186" h="56">
                        <a:moveTo>
                          <a:pt x="0" y="20"/>
                        </a:moveTo>
                        <a:lnTo>
                          <a:pt x="0" y="20"/>
                        </a:lnTo>
                        <a:lnTo>
                          <a:pt x="46" y="33"/>
                        </a:lnTo>
                        <a:lnTo>
                          <a:pt x="93" y="43"/>
                        </a:lnTo>
                        <a:lnTo>
                          <a:pt x="137" y="50"/>
                        </a:lnTo>
                        <a:lnTo>
                          <a:pt x="184" y="56"/>
                        </a:lnTo>
                        <a:lnTo>
                          <a:pt x="186" y="33"/>
                        </a:lnTo>
                        <a:lnTo>
                          <a:pt x="186" y="33"/>
                        </a:lnTo>
                        <a:lnTo>
                          <a:pt x="141" y="28"/>
                        </a:lnTo>
                        <a:lnTo>
                          <a:pt x="96" y="20"/>
                        </a:lnTo>
                        <a:lnTo>
                          <a:pt x="52" y="11"/>
                        </a:lnTo>
                        <a:lnTo>
                          <a:pt x="5" y="0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1" name="Freeform 562">
                    <a:extLst>
                      <a:ext uri="{FF2B5EF4-FFF2-40B4-BE49-F238E27FC236}">
                        <a16:creationId xmlns:a16="http://schemas.microsoft.com/office/drawing/2014/main" id="{227BC860-B6C4-4C73-A847-B84673466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24175" y="3313113"/>
                    <a:ext cx="33338" cy="147638"/>
                  </a:xfrm>
                  <a:custGeom>
                    <a:avLst/>
                    <a:gdLst/>
                    <a:ahLst/>
                    <a:cxnLst>
                      <a:cxn ang="0">
                        <a:pos x="0" y="183"/>
                      </a:cxn>
                      <a:cxn ang="0">
                        <a:pos x="22" y="186"/>
                      </a:cxn>
                      <a:cxn ang="0">
                        <a:pos x="22" y="186"/>
                      </a:cxn>
                      <a:cxn ang="0">
                        <a:pos x="32" y="142"/>
                      </a:cxn>
                      <a:cxn ang="0">
                        <a:pos x="37" y="95"/>
                      </a:cxn>
                      <a:cxn ang="0">
                        <a:pos x="43" y="49"/>
                      </a:cxn>
                      <a:cxn ang="0">
                        <a:pos x="43" y="2"/>
                      </a:cxn>
                      <a:cxn ang="0">
                        <a:pos x="21" y="0"/>
                      </a:cxn>
                      <a:cxn ang="0">
                        <a:pos x="21" y="0"/>
                      </a:cxn>
                      <a:cxn ang="0">
                        <a:pos x="21" y="47"/>
                      </a:cxn>
                      <a:cxn ang="0">
                        <a:pos x="15" y="92"/>
                      </a:cxn>
                      <a:cxn ang="0">
                        <a:pos x="9" y="138"/>
                      </a:cxn>
                      <a:cxn ang="0">
                        <a:pos x="0" y="183"/>
                      </a:cxn>
                      <a:cxn ang="0">
                        <a:pos x="0" y="183"/>
                      </a:cxn>
                    </a:cxnLst>
                    <a:rect l="0" t="0" r="r" b="b"/>
                    <a:pathLst>
                      <a:path w="43" h="186">
                        <a:moveTo>
                          <a:pt x="0" y="183"/>
                        </a:moveTo>
                        <a:lnTo>
                          <a:pt x="22" y="186"/>
                        </a:lnTo>
                        <a:lnTo>
                          <a:pt x="22" y="186"/>
                        </a:lnTo>
                        <a:lnTo>
                          <a:pt x="32" y="142"/>
                        </a:lnTo>
                        <a:lnTo>
                          <a:pt x="37" y="95"/>
                        </a:lnTo>
                        <a:lnTo>
                          <a:pt x="43" y="49"/>
                        </a:lnTo>
                        <a:lnTo>
                          <a:pt x="43" y="2"/>
                        </a:lnTo>
                        <a:lnTo>
                          <a:pt x="21" y="0"/>
                        </a:lnTo>
                        <a:lnTo>
                          <a:pt x="21" y="0"/>
                        </a:lnTo>
                        <a:lnTo>
                          <a:pt x="21" y="47"/>
                        </a:lnTo>
                        <a:lnTo>
                          <a:pt x="15" y="92"/>
                        </a:lnTo>
                        <a:lnTo>
                          <a:pt x="9" y="138"/>
                        </a:lnTo>
                        <a:lnTo>
                          <a:pt x="0" y="183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2" name="Freeform 563">
                    <a:extLst>
                      <a:ext uri="{FF2B5EF4-FFF2-40B4-BE49-F238E27FC236}">
                        <a16:creationId xmlns:a16="http://schemas.microsoft.com/office/drawing/2014/main" id="{DBD743EB-9E0C-42F8-853A-1601023C9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2738" y="3514725"/>
                    <a:ext cx="74613" cy="139700"/>
                  </a:xfrm>
                  <a:custGeom>
                    <a:avLst/>
                    <a:gdLst/>
                    <a:ahLst/>
                    <a:cxnLst>
                      <a:cxn ang="0">
                        <a:pos x="0" y="168"/>
                      </a:cxn>
                      <a:cxn ang="0">
                        <a:pos x="18" y="177"/>
                      </a:cxn>
                      <a:cxn ang="0">
                        <a:pos x="18" y="177"/>
                      </a:cxn>
                      <a:cxn ang="0">
                        <a:pos x="41" y="136"/>
                      </a:cxn>
                      <a:cxn ang="0">
                        <a:pos x="59" y="93"/>
                      </a:cxn>
                      <a:cxn ang="0">
                        <a:pos x="78" y="51"/>
                      </a:cxn>
                      <a:cxn ang="0">
                        <a:pos x="93" y="6"/>
                      </a:cxn>
                      <a:cxn ang="0">
                        <a:pos x="70" y="0"/>
                      </a:cxn>
                      <a:cxn ang="0">
                        <a:pos x="70" y="0"/>
                      </a:cxn>
                      <a:cxn ang="0">
                        <a:pos x="56" y="43"/>
                      </a:cxn>
                      <a:cxn ang="0">
                        <a:pos x="39" y="84"/>
                      </a:cxn>
                      <a:cxn ang="0">
                        <a:pos x="20" y="127"/>
                      </a:cxn>
                      <a:cxn ang="0">
                        <a:pos x="0" y="168"/>
                      </a:cxn>
                      <a:cxn ang="0">
                        <a:pos x="0" y="168"/>
                      </a:cxn>
                    </a:cxnLst>
                    <a:rect l="0" t="0" r="r" b="b"/>
                    <a:pathLst>
                      <a:path w="93" h="177">
                        <a:moveTo>
                          <a:pt x="0" y="168"/>
                        </a:moveTo>
                        <a:lnTo>
                          <a:pt x="18" y="177"/>
                        </a:lnTo>
                        <a:lnTo>
                          <a:pt x="18" y="177"/>
                        </a:lnTo>
                        <a:lnTo>
                          <a:pt x="41" y="136"/>
                        </a:lnTo>
                        <a:lnTo>
                          <a:pt x="59" y="93"/>
                        </a:lnTo>
                        <a:lnTo>
                          <a:pt x="78" y="51"/>
                        </a:lnTo>
                        <a:lnTo>
                          <a:pt x="93" y="6"/>
                        </a:lnTo>
                        <a:lnTo>
                          <a:pt x="70" y="0"/>
                        </a:lnTo>
                        <a:lnTo>
                          <a:pt x="70" y="0"/>
                        </a:lnTo>
                        <a:lnTo>
                          <a:pt x="56" y="43"/>
                        </a:lnTo>
                        <a:lnTo>
                          <a:pt x="39" y="84"/>
                        </a:lnTo>
                        <a:lnTo>
                          <a:pt x="20" y="127"/>
                        </a:lnTo>
                        <a:lnTo>
                          <a:pt x="0" y="168"/>
                        </a:lnTo>
                        <a:lnTo>
                          <a:pt x="0" y="16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3" name="Freeform 564">
                    <a:extLst>
                      <a:ext uri="{FF2B5EF4-FFF2-40B4-BE49-F238E27FC236}">
                        <a16:creationId xmlns:a16="http://schemas.microsoft.com/office/drawing/2014/main" id="{3F96C03A-992D-47DE-897A-C04794FB69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32238" y="1171575"/>
                    <a:ext cx="127000" cy="103188"/>
                  </a:xfrm>
                  <a:custGeom>
                    <a:avLst/>
                    <a:gdLst/>
                    <a:ahLst/>
                    <a:cxnLst>
                      <a:cxn ang="0">
                        <a:pos x="56" y="72"/>
                      </a:cxn>
                      <a:cxn ang="0">
                        <a:pos x="56" y="72"/>
                      </a:cxn>
                      <a:cxn ang="0">
                        <a:pos x="28" y="93"/>
                      </a:cxn>
                      <a:cxn ang="0">
                        <a:pos x="0" y="111"/>
                      </a:cxn>
                      <a:cxn ang="0">
                        <a:pos x="13" y="130"/>
                      </a:cxn>
                      <a:cxn ang="0">
                        <a:pos x="13" y="130"/>
                      </a:cxn>
                      <a:cxn ang="0">
                        <a:pos x="41" y="111"/>
                      </a:cxn>
                      <a:cxn ang="0">
                        <a:pos x="69" y="91"/>
                      </a:cxn>
                      <a:cxn ang="0">
                        <a:pos x="69" y="91"/>
                      </a:cxn>
                      <a:cxn ang="0">
                        <a:pos x="115" y="54"/>
                      </a:cxn>
                      <a:cxn ang="0">
                        <a:pos x="160" y="16"/>
                      </a:cxn>
                      <a:cxn ang="0">
                        <a:pos x="145" y="0"/>
                      </a:cxn>
                      <a:cxn ang="0">
                        <a:pos x="145" y="0"/>
                      </a:cxn>
                      <a:cxn ang="0">
                        <a:pos x="102" y="37"/>
                      </a:cxn>
                      <a:cxn ang="0">
                        <a:pos x="56" y="72"/>
                      </a:cxn>
                      <a:cxn ang="0">
                        <a:pos x="56" y="72"/>
                      </a:cxn>
                    </a:cxnLst>
                    <a:rect l="0" t="0" r="r" b="b"/>
                    <a:pathLst>
                      <a:path w="160" h="130">
                        <a:moveTo>
                          <a:pt x="56" y="72"/>
                        </a:moveTo>
                        <a:lnTo>
                          <a:pt x="56" y="72"/>
                        </a:lnTo>
                        <a:lnTo>
                          <a:pt x="28" y="93"/>
                        </a:lnTo>
                        <a:lnTo>
                          <a:pt x="0" y="111"/>
                        </a:lnTo>
                        <a:lnTo>
                          <a:pt x="13" y="130"/>
                        </a:lnTo>
                        <a:lnTo>
                          <a:pt x="13" y="130"/>
                        </a:lnTo>
                        <a:lnTo>
                          <a:pt x="41" y="111"/>
                        </a:lnTo>
                        <a:lnTo>
                          <a:pt x="69" y="91"/>
                        </a:lnTo>
                        <a:lnTo>
                          <a:pt x="69" y="91"/>
                        </a:lnTo>
                        <a:lnTo>
                          <a:pt x="115" y="54"/>
                        </a:lnTo>
                        <a:lnTo>
                          <a:pt x="160" y="16"/>
                        </a:lnTo>
                        <a:lnTo>
                          <a:pt x="145" y="0"/>
                        </a:lnTo>
                        <a:lnTo>
                          <a:pt x="145" y="0"/>
                        </a:lnTo>
                        <a:lnTo>
                          <a:pt x="102" y="37"/>
                        </a:lnTo>
                        <a:lnTo>
                          <a:pt x="56" y="72"/>
                        </a:lnTo>
                        <a:lnTo>
                          <a:pt x="56" y="7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4" name="Freeform 565">
                    <a:extLst>
                      <a:ext uri="{FF2B5EF4-FFF2-40B4-BE49-F238E27FC236}">
                        <a16:creationId xmlns:a16="http://schemas.microsoft.com/office/drawing/2014/main" id="{CD9F7749-5971-4B0D-A2C6-C916F730E7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02113" y="828675"/>
                    <a:ext cx="68263" cy="141288"/>
                  </a:xfrm>
                  <a:custGeom>
                    <a:avLst/>
                    <a:gdLst/>
                    <a:ahLst/>
                    <a:cxnLst>
                      <a:cxn ang="0">
                        <a:pos x="0" y="169"/>
                      </a:cxn>
                      <a:cxn ang="0">
                        <a:pos x="20" y="179"/>
                      </a:cxn>
                      <a:cxn ang="0">
                        <a:pos x="20" y="179"/>
                      </a:cxn>
                      <a:cxn ang="0">
                        <a:pos x="39" y="138"/>
                      </a:cxn>
                      <a:cxn ang="0">
                        <a:pos x="57" y="95"/>
                      </a:cxn>
                      <a:cxn ang="0">
                        <a:pos x="74" y="50"/>
                      </a:cxn>
                      <a:cxn ang="0">
                        <a:pos x="87" y="6"/>
                      </a:cxn>
                      <a:cxn ang="0">
                        <a:pos x="67" y="0"/>
                      </a:cxn>
                      <a:cxn ang="0">
                        <a:pos x="67" y="0"/>
                      </a:cxn>
                      <a:cxn ang="0">
                        <a:pos x="52" y="43"/>
                      </a:cxn>
                      <a:cxn ang="0">
                        <a:pos x="37" y="86"/>
                      </a:cxn>
                      <a:cxn ang="0">
                        <a:pos x="18" y="128"/>
                      </a:cxn>
                      <a:cxn ang="0">
                        <a:pos x="0" y="169"/>
                      </a:cxn>
                      <a:cxn ang="0">
                        <a:pos x="0" y="169"/>
                      </a:cxn>
                    </a:cxnLst>
                    <a:rect l="0" t="0" r="r" b="b"/>
                    <a:pathLst>
                      <a:path w="87" h="179">
                        <a:moveTo>
                          <a:pt x="0" y="169"/>
                        </a:moveTo>
                        <a:lnTo>
                          <a:pt x="20" y="179"/>
                        </a:lnTo>
                        <a:lnTo>
                          <a:pt x="20" y="179"/>
                        </a:lnTo>
                        <a:lnTo>
                          <a:pt x="39" y="138"/>
                        </a:lnTo>
                        <a:lnTo>
                          <a:pt x="57" y="95"/>
                        </a:lnTo>
                        <a:lnTo>
                          <a:pt x="74" y="50"/>
                        </a:lnTo>
                        <a:lnTo>
                          <a:pt x="87" y="6"/>
                        </a:lnTo>
                        <a:lnTo>
                          <a:pt x="67" y="0"/>
                        </a:lnTo>
                        <a:lnTo>
                          <a:pt x="67" y="0"/>
                        </a:lnTo>
                        <a:lnTo>
                          <a:pt x="52" y="43"/>
                        </a:lnTo>
                        <a:lnTo>
                          <a:pt x="37" y="86"/>
                        </a:lnTo>
                        <a:lnTo>
                          <a:pt x="18" y="128"/>
                        </a:lnTo>
                        <a:lnTo>
                          <a:pt x="0" y="169"/>
                        </a:lnTo>
                        <a:lnTo>
                          <a:pt x="0" y="16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5" name="Freeform 566">
                    <a:extLst>
                      <a:ext uri="{FF2B5EF4-FFF2-40B4-BE49-F238E27FC236}">
                        <a16:creationId xmlns:a16="http://schemas.microsoft.com/office/drawing/2014/main" id="{684799EB-28B4-4FE8-B161-0A186945A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268788" y="628650"/>
                    <a:ext cx="34925" cy="147638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23" y="0"/>
                      </a:cxn>
                      <a:cxn ang="0">
                        <a:pos x="19" y="47"/>
                      </a:cxn>
                      <a:cxn ang="0">
                        <a:pos x="15" y="91"/>
                      </a:cxn>
                      <a:cxn ang="0">
                        <a:pos x="10" y="138"/>
                      </a:cxn>
                      <a:cxn ang="0">
                        <a:pos x="0" y="182"/>
                      </a:cxn>
                      <a:cxn ang="0">
                        <a:pos x="23" y="186"/>
                      </a:cxn>
                      <a:cxn ang="0">
                        <a:pos x="23" y="186"/>
                      </a:cxn>
                      <a:cxn ang="0">
                        <a:pos x="30" y="141"/>
                      </a:cxn>
                      <a:cxn ang="0">
                        <a:pos x="37" y="95"/>
                      </a:cxn>
                      <a:cxn ang="0">
                        <a:pos x="41" y="48"/>
                      </a:cxn>
                      <a:cxn ang="0">
                        <a:pos x="45" y="2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45" h="186">
                        <a:moveTo>
                          <a:pt x="23" y="0"/>
                        </a:moveTo>
                        <a:lnTo>
                          <a:pt x="23" y="0"/>
                        </a:lnTo>
                        <a:lnTo>
                          <a:pt x="19" y="47"/>
                        </a:lnTo>
                        <a:lnTo>
                          <a:pt x="15" y="91"/>
                        </a:lnTo>
                        <a:lnTo>
                          <a:pt x="10" y="138"/>
                        </a:lnTo>
                        <a:lnTo>
                          <a:pt x="0" y="182"/>
                        </a:lnTo>
                        <a:lnTo>
                          <a:pt x="23" y="186"/>
                        </a:lnTo>
                        <a:lnTo>
                          <a:pt x="23" y="186"/>
                        </a:lnTo>
                        <a:lnTo>
                          <a:pt x="30" y="141"/>
                        </a:lnTo>
                        <a:lnTo>
                          <a:pt x="37" y="95"/>
                        </a:lnTo>
                        <a:lnTo>
                          <a:pt x="41" y="48"/>
                        </a:lnTo>
                        <a:lnTo>
                          <a:pt x="45" y="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6" name="Freeform 567">
                    <a:extLst>
                      <a:ext uri="{FF2B5EF4-FFF2-40B4-BE49-F238E27FC236}">
                        <a16:creationId xmlns:a16="http://schemas.microsoft.com/office/drawing/2014/main" id="{F3717A10-E5B1-41DB-972C-854CACE869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748088" y="1289050"/>
                    <a:ext cx="141288" cy="71438"/>
                  </a:xfrm>
                  <a:custGeom>
                    <a:avLst/>
                    <a:gdLst/>
                    <a:ahLst/>
                    <a:cxnLst>
                      <a:cxn ang="0">
                        <a:pos x="0" y="67"/>
                      </a:cxn>
                      <a:cxn ang="0">
                        <a:pos x="6" y="90"/>
                      </a:cxn>
                      <a:cxn ang="0">
                        <a:pos x="6" y="90"/>
                      </a:cxn>
                      <a:cxn ang="0">
                        <a:pos x="51" y="75"/>
                      </a:cxn>
                      <a:cxn ang="0">
                        <a:pos x="93" y="60"/>
                      </a:cxn>
                      <a:cxn ang="0">
                        <a:pos x="136" y="41"/>
                      </a:cxn>
                      <a:cxn ang="0">
                        <a:pos x="179" y="19"/>
                      </a:cxn>
                      <a:cxn ang="0">
                        <a:pos x="168" y="0"/>
                      </a:cxn>
                      <a:cxn ang="0">
                        <a:pos x="168" y="0"/>
                      </a:cxn>
                      <a:cxn ang="0">
                        <a:pos x="127" y="21"/>
                      </a:cxn>
                      <a:cxn ang="0">
                        <a:pos x="86" y="39"/>
                      </a:cxn>
                      <a:cxn ang="0">
                        <a:pos x="43" y="54"/>
                      </a:cxn>
                      <a:cxn ang="0">
                        <a:pos x="0" y="67"/>
                      </a:cxn>
                      <a:cxn ang="0">
                        <a:pos x="0" y="67"/>
                      </a:cxn>
                    </a:cxnLst>
                    <a:rect l="0" t="0" r="r" b="b"/>
                    <a:pathLst>
                      <a:path w="179" h="90">
                        <a:moveTo>
                          <a:pt x="0" y="67"/>
                        </a:moveTo>
                        <a:lnTo>
                          <a:pt x="6" y="90"/>
                        </a:lnTo>
                        <a:lnTo>
                          <a:pt x="6" y="90"/>
                        </a:lnTo>
                        <a:lnTo>
                          <a:pt x="51" y="75"/>
                        </a:lnTo>
                        <a:lnTo>
                          <a:pt x="93" y="60"/>
                        </a:lnTo>
                        <a:lnTo>
                          <a:pt x="136" y="41"/>
                        </a:lnTo>
                        <a:lnTo>
                          <a:pt x="179" y="19"/>
                        </a:lnTo>
                        <a:lnTo>
                          <a:pt x="168" y="0"/>
                        </a:lnTo>
                        <a:lnTo>
                          <a:pt x="168" y="0"/>
                        </a:lnTo>
                        <a:lnTo>
                          <a:pt x="127" y="21"/>
                        </a:lnTo>
                        <a:lnTo>
                          <a:pt x="86" y="39"/>
                        </a:lnTo>
                        <a:lnTo>
                          <a:pt x="43" y="54"/>
                        </a:lnTo>
                        <a:lnTo>
                          <a:pt x="0" y="67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7" name="Freeform 568">
                    <a:extLst>
                      <a:ext uri="{FF2B5EF4-FFF2-40B4-BE49-F238E27FC236}">
                        <a16:creationId xmlns:a16="http://schemas.microsoft.com/office/drawing/2014/main" id="{21F1374B-647B-4E7B-B6F8-ADFA1B7482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95763" y="228600"/>
                    <a:ext cx="73025" cy="142875"/>
                  </a:xfrm>
                  <a:custGeom>
                    <a:avLst/>
                    <a:gdLst/>
                    <a:ahLst/>
                    <a:cxnLst>
                      <a:cxn ang="0">
                        <a:pos x="91" y="171"/>
                      </a:cxn>
                      <a:cxn ang="0">
                        <a:pos x="91" y="171"/>
                      </a:cxn>
                      <a:cxn ang="0">
                        <a:pos x="78" y="128"/>
                      </a:cxn>
                      <a:cxn ang="0">
                        <a:pos x="62" y="85"/>
                      </a:cxn>
                      <a:cxn ang="0">
                        <a:pos x="43" y="43"/>
                      </a:cxn>
                      <a:cxn ang="0">
                        <a:pos x="21" y="0"/>
                      </a:cxn>
                      <a:cxn ang="0">
                        <a:pos x="0" y="9"/>
                      </a:cxn>
                      <a:cxn ang="0">
                        <a:pos x="0" y="9"/>
                      </a:cxn>
                      <a:cxn ang="0">
                        <a:pos x="22" y="52"/>
                      </a:cxn>
                      <a:cxn ang="0">
                        <a:pos x="41" y="95"/>
                      </a:cxn>
                      <a:cxn ang="0">
                        <a:pos x="56" y="136"/>
                      </a:cxn>
                      <a:cxn ang="0">
                        <a:pos x="71" y="178"/>
                      </a:cxn>
                      <a:cxn ang="0">
                        <a:pos x="91" y="171"/>
                      </a:cxn>
                    </a:cxnLst>
                    <a:rect l="0" t="0" r="r" b="b"/>
                    <a:pathLst>
                      <a:path w="91" h="178">
                        <a:moveTo>
                          <a:pt x="91" y="171"/>
                        </a:moveTo>
                        <a:lnTo>
                          <a:pt x="91" y="171"/>
                        </a:lnTo>
                        <a:lnTo>
                          <a:pt x="78" y="128"/>
                        </a:lnTo>
                        <a:lnTo>
                          <a:pt x="62" y="85"/>
                        </a:lnTo>
                        <a:lnTo>
                          <a:pt x="43" y="43"/>
                        </a:lnTo>
                        <a:lnTo>
                          <a:pt x="21" y="0"/>
                        </a:lnTo>
                        <a:lnTo>
                          <a:pt x="0" y="9"/>
                        </a:lnTo>
                        <a:lnTo>
                          <a:pt x="0" y="9"/>
                        </a:lnTo>
                        <a:lnTo>
                          <a:pt x="22" y="52"/>
                        </a:lnTo>
                        <a:lnTo>
                          <a:pt x="41" y="95"/>
                        </a:lnTo>
                        <a:lnTo>
                          <a:pt x="56" y="136"/>
                        </a:lnTo>
                        <a:lnTo>
                          <a:pt x="71" y="178"/>
                        </a:lnTo>
                        <a:lnTo>
                          <a:pt x="91" y="17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8" name="Freeform 569">
                    <a:extLst>
                      <a:ext uri="{FF2B5EF4-FFF2-40B4-BE49-F238E27FC236}">
                        <a16:creationId xmlns:a16="http://schemas.microsoft.com/office/drawing/2014/main" id="{9C8D2CC8-EB7C-48AD-91C0-950B7E8F6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32088" y="3695700"/>
                    <a:ext cx="104775" cy="125413"/>
                  </a:xfrm>
                  <a:custGeom>
                    <a:avLst/>
                    <a:gdLst/>
                    <a:ahLst/>
                    <a:cxnLst>
                      <a:cxn ang="0">
                        <a:pos x="0" y="142"/>
                      </a:cxn>
                      <a:cxn ang="0">
                        <a:pos x="15" y="158"/>
                      </a:cxn>
                      <a:cxn ang="0">
                        <a:pos x="15" y="158"/>
                      </a:cxn>
                      <a:cxn ang="0">
                        <a:pos x="49" y="123"/>
                      </a:cxn>
                      <a:cxn ang="0">
                        <a:pos x="78" y="88"/>
                      </a:cxn>
                      <a:cxn ang="0">
                        <a:pos x="106" y="50"/>
                      </a:cxn>
                      <a:cxn ang="0">
                        <a:pos x="132" y="13"/>
                      </a:cxn>
                      <a:cxn ang="0">
                        <a:pos x="114" y="0"/>
                      </a:cxn>
                      <a:cxn ang="0">
                        <a:pos x="114" y="0"/>
                      </a:cxn>
                      <a:cxn ang="0">
                        <a:pos x="90" y="37"/>
                      </a:cxn>
                      <a:cxn ang="0">
                        <a:pos x="62" y="75"/>
                      </a:cxn>
                      <a:cxn ang="0">
                        <a:pos x="32" y="108"/>
                      </a:cxn>
                      <a:cxn ang="0">
                        <a:pos x="0" y="142"/>
                      </a:cxn>
                      <a:cxn ang="0">
                        <a:pos x="0" y="142"/>
                      </a:cxn>
                    </a:cxnLst>
                    <a:rect l="0" t="0" r="r" b="b"/>
                    <a:pathLst>
                      <a:path w="132" h="158">
                        <a:moveTo>
                          <a:pt x="0" y="142"/>
                        </a:moveTo>
                        <a:lnTo>
                          <a:pt x="15" y="158"/>
                        </a:lnTo>
                        <a:lnTo>
                          <a:pt x="15" y="158"/>
                        </a:lnTo>
                        <a:lnTo>
                          <a:pt x="49" y="123"/>
                        </a:lnTo>
                        <a:lnTo>
                          <a:pt x="78" y="88"/>
                        </a:lnTo>
                        <a:lnTo>
                          <a:pt x="106" y="50"/>
                        </a:lnTo>
                        <a:lnTo>
                          <a:pt x="132" y="13"/>
                        </a:lnTo>
                        <a:lnTo>
                          <a:pt x="114" y="0"/>
                        </a:lnTo>
                        <a:lnTo>
                          <a:pt x="114" y="0"/>
                        </a:lnTo>
                        <a:lnTo>
                          <a:pt x="90" y="37"/>
                        </a:lnTo>
                        <a:lnTo>
                          <a:pt x="62" y="75"/>
                        </a:lnTo>
                        <a:lnTo>
                          <a:pt x="32" y="108"/>
                        </a:lnTo>
                        <a:lnTo>
                          <a:pt x="0" y="142"/>
                        </a:lnTo>
                        <a:lnTo>
                          <a:pt x="0" y="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9" name="Freeform 570">
                    <a:extLst>
                      <a:ext uri="{FF2B5EF4-FFF2-40B4-BE49-F238E27FC236}">
                        <a16:creationId xmlns:a16="http://schemas.microsoft.com/office/drawing/2014/main" id="{EECB62EC-B06F-4DEF-AFC1-62A99C895A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86225" y="1012825"/>
                    <a:ext cx="101600" cy="128588"/>
                  </a:xfrm>
                  <a:custGeom>
                    <a:avLst/>
                    <a:gdLst/>
                    <a:ahLst/>
                    <a:cxnLst>
                      <a:cxn ang="0">
                        <a:pos x="0" y="147"/>
                      </a:cxn>
                      <a:cxn ang="0">
                        <a:pos x="17" y="161"/>
                      </a:cxn>
                      <a:cxn ang="0">
                        <a:pos x="17" y="161"/>
                      </a:cxn>
                      <a:cxn ang="0">
                        <a:pos x="47" y="126"/>
                      </a:cxn>
                      <a:cxn ang="0">
                        <a:pos x="77" y="89"/>
                      </a:cxn>
                      <a:cxn ang="0">
                        <a:pos x="103" y="52"/>
                      </a:cxn>
                      <a:cxn ang="0">
                        <a:pos x="129" y="13"/>
                      </a:cxn>
                      <a:cxn ang="0">
                        <a:pos x="110" y="0"/>
                      </a:cxn>
                      <a:cxn ang="0">
                        <a:pos x="110" y="0"/>
                      </a:cxn>
                      <a:cxn ang="0">
                        <a:pos x="86" y="39"/>
                      </a:cxn>
                      <a:cxn ang="0">
                        <a:pos x="58" y="76"/>
                      </a:cxn>
                      <a:cxn ang="0">
                        <a:pos x="30" y="111"/>
                      </a:cxn>
                      <a:cxn ang="0">
                        <a:pos x="0" y="147"/>
                      </a:cxn>
                      <a:cxn ang="0">
                        <a:pos x="0" y="147"/>
                      </a:cxn>
                    </a:cxnLst>
                    <a:rect l="0" t="0" r="r" b="b"/>
                    <a:pathLst>
                      <a:path w="129" h="161">
                        <a:moveTo>
                          <a:pt x="0" y="147"/>
                        </a:moveTo>
                        <a:lnTo>
                          <a:pt x="17" y="161"/>
                        </a:lnTo>
                        <a:lnTo>
                          <a:pt x="17" y="161"/>
                        </a:lnTo>
                        <a:lnTo>
                          <a:pt x="47" y="126"/>
                        </a:lnTo>
                        <a:lnTo>
                          <a:pt x="77" y="89"/>
                        </a:lnTo>
                        <a:lnTo>
                          <a:pt x="103" y="52"/>
                        </a:lnTo>
                        <a:lnTo>
                          <a:pt x="129" y="13"/>
                        </a:lnTo>
                        <a:lnTo>
                          <a:pt x="110" y="0"/>
                        </a:lnTo>
                        <a:lnTo>
                          <a:pt x="110" y="0"/>
                        </a:lnTo>
                        <a:lnTo>
                          <a:pt x="86" y="39"/>
                        </a:lnTo>
                        <a:lnTo>
                          <a:pt x="58" y="76"/>
                        </a:lnTo>
                        <a:lnTo>
                          <a:pt x="30" y="111"/>
                        </a:lnTo>
                        <a:lnTo>
                          <a:pt x="0" y="147"/>
                        </a:lnTo>
                        <a:lnTo>
                          <a:pt x="0" y="1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0" name="Freeform 571">
                    <a:extLst>
                      <a:ext uri="{FF2B5EF4-FFF2-40B4-BE49-F238E27FC236}">
                        <a16:creationId xmlns:a16="http://schemas.microsoft.com/office/drawing/2014/main" id="{3BC9805B-AD72-4D08-B6C3-E8577F56C9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49600" y="1262063"/>
                    <a:ext cx="142875" cy="74613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0" y="19"/>
                      </a:cxn>
                      <a:cxn ang="0">
                        <a:pos x="43" y="41"/>
                      </a:cxn>
                      <a:cxn ang="0">
                        <a:pos x="85" y="59"/>
                      </a:cxn>
                      <a:cxn ang="0">
                        <a:pos x="128" y="76"/>
                      </a:cxn>
                      <a:cxn ang="0">
                        <a:pos x="171" y="93"/>
                      </a:cxn>
                      <a:cxn ang="0">
                        <a:pos x="178" y="72"/>
                      </a:cxn>
                      <a:cxn ang="0">
                        <a:pos x="178" y="72"/>
                      </a:cxn>
                      <a:cxn ang="0">
                        <a:pos x="136" y="56"/>
                      </a:cxn>
                      <a:cxn ang="0">
                        <a:pos x="95" y="39"/>
                      </a:cxn>
                      <a:cxn ang="0">
                        <a:pos x="52" y="20"/>
                      </a:cxn>
                      <a:cxn ang="0">
                        <a:pos x="11" y="0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178" h="93">
                        <a:moveTo>
                          <a:pt x="0" y="19"/>
                        </a:moveTo>
                        <a:lnTo>
                          <a:pt x="0" y="19"/>
                        </a:lnTo>
                        <a:lnTo>
                          <a:pt x="43" y="41"/>
                        </a:lnTo>
                        <a:lnTo>
                          <a:pt x="85" y="59"/>
                        </a:lnTo>
                        <a:lnTo>
                          <a:pt x="128" y="76"/>
                        </a:lnTo>
                        <a:lnTo>
                          <a:pt x="171" y="93"/>
                        </a:lnTo>
                        <a:lnTo>
                          <a:pt x="178" y="72"/>
                        </a:lnTo>
                        <a:lnTo>
                          <a:pt x="178" y="72"/>
                        </a:lnTo>
                        <a:lnTo>
                          <a:pt x="136" y="56"/>
                        </a:lnTo>
                        <a:lnTo>
                          <a:pt x="95" y="39"/>
                        </a:lnTo>
                        <a:lnTo>
                          <a:pt x="52" y="20"/>
                        </a:lnTo>
                        <a:lnTo>
                          <a:pt x="11" y="0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1" name="Freeform 572">
                    <a:extLst>
                      <a:ext uri="{FF2B5EF4-FFF2-40B4-BE49-F238E27FC236}">
                        <a16:creationId xmlns:a16="http://schemas.microsoft.com/office/drawing/2014/main" id="{A3A02BFC-ACBE-4078-A7C1-EDB9B8DB44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9900" y="3776663"/>
                    <a:ext cx="127000" cy="104775"/>
                  </a:xfrm>
                  <a:custGeom>
                    <a:avLst/>
                    <a:gdLst/>
                    <a:ahLst/>
                    <a:cxnLst>
                      <a:cxn ang="0">
                        <a:pos x="160" y="19"/>
                      </a:cxn>
                      <a:cxn ang="0">
                        <a:pos x="147" y="0"/>
                      </a:cxn>
                      <a:cxn ang="0">
                        <a:pos x="147" y="0"/>
                      </a:cxn>
                      <a:cxn ang="0">
                        <a:pos x="108" y="27"/>
                      </a:cxn>
                      <a:cxn ang="0">
                        <a:pos x="70" y="54"/>
                      </a:cxn>
                      <a:cxn ang="0">
                        <a:pos x="35" y="84"/>
                      </a:cxn>
                      <a:cxn ang="0">
                        <a:pos x="0" y="116"/>
                      </a:cxn>
                      <a:cxn ang="0">
                        <a:pos x="16" y="133"/>
                      </a:cxn>
                      <a:cxn ang="0">
                        <a:pos x="16" y="133"/>
                      </a:cxn>
                      <a:cxn ang="0">
                        <a:pos x="50" y="101"/>
                      </a:cxn>
                      <a:cxn ang="0">
                        <a:pos x="85" y="73"/>
                      </a:cxn>
                      <a:cxn ang="0">
                        <a:pos x="121" y="45"/>
                      </a:cxn>
                      <a:cxn ang="0">
                        <a:pos x="160" y="19"/>
                      </a:cxn>
                      <a:cxn ang="0">
                        <a:pos x="160" y="19"/>
                      </a:cxn>
                    </a:cxnLst>
                    <a:rect l="0" t="0" r="r" b="b"/>
                    <a:pathLst>
                      <a:path w="160" h="133">
                        <a:moveTo>
                          <a:pt x="160" y="19"/>
                        </a:moveTo>
                        <a:lnTo>
                          <a:pt x="147" y="0"/>
                        </a:lnTo>
                        <a:lnTo>
                          <a:pt x="147" y="0"/>
                        </a:lnTo>
                        <a:lnTo>
                          <a:pt x="108" y="27"/>
                        </a:lnTo>
                        <a:lnTo>
                          <a:pt x="70" y="54"/>
                        </a:lnTo>
                        <a:lnTo>
                          <a:pt x="35" y="84"/>
                        </a:lnTo>
                        <a:lnTo>
                          <a:pt x="0" y="116"/>
                        </a:lnTo>
                        <a:lnTo>
                          <a:pt x="16" y="133"/>
                        </a:lnTo>
                        <a:lnTo>
                          <a:pt x="16" y="133"/>
                        </a:lnTo>
                        <a:lnTo>
                          <a:pt x="50" y="101"/>
                        </a:lnTo>
                        <a:lnTo>
                          <a:pt x="85" y="73"/>
                        </a:lnTo>
                        <a:lnTo>
                          <a:pt x="121" y="45"/>
                        </a:lnTo>
                        <a:lnTo>
                          <a:pt x="160" y="19"/>
                        </a:lnTo>
                        <a:lnTo>
                          <a:pt x="160" y="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2" name="Freeform 573">
                    <a:extLst>
                      <a:ext uri="{FF2B5EF4-FFF2-40B4-BE49-F238E27FC236}">
                        <a16:creationId xmlns:a16="http://schemas.microsoft.com/office/drawing/2014/main" id="{4D665E04-2822-4299-9230-6EDAFA2807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38175" y="3694113"/>
                    <a:ext cx="142875" cy="69850"/>
                  </a:xfrm>
                  <a:custGeom>
                    <a:avLst/>
                    <a:gdLst/>
                    <a:ahLst/>
                    <a:cxnLst>
                      <a:cxn ang="0">
                        <a:pos x="162" y="26"/>
                      </a:cxn>
                      <a:cxn ang="0">
                        <a:pos x="162" y="26"/>
                      </a:cxn>
                      <a:cxn ang="0">
                        <a:pos x="180" y="21"/>
                      </a:cxn>
                      <a:cxn ang="0">
                        <a:pos x="173" y="0"/>
                      </a:cxn>
                      <a:cxn ang="0">
                        <a:pos x="173" y="0"/>
                      </a:cxn>
                      <a:cxn ang="0">
                        <a:pos x="156" y="6"/>
                      </a:cxn>
                      <a:cxn ang="0">
                        <a:pos x="156" y="6"/>
                      </a:cxn>
                      <a:cxn ang="0">
                        <a:pos x="115" y="19"/>
                      </a:cxn>
                      <a:cxn ang="0">
                        <a:pos x="76" y="34"/>
                      </a:cxn>
                      <a:cxn ang="0">
                        <a:pos x="37" y="51"/>
                      </a:cxn>
                      <a:cxn ang="0">
                        <a:pos x="0" y="67"/>
                      </a:cxn>
                      <a:cxn ang="0">
                        <a:pos x="11" y="88"/>
                      </a:cxn>
                      <a:cxn ang="0">
                        <a:pos x="11" y="88"/>
                      </a:cxn>
                      <a:cxn ang="0">
                        <a:pos x="46" y="69"/>
                      </a:cxn>
                      <a:cxn ang="0">
                        <a:pos x="84" y="54"/>
                      </a:cxn>
                      <a:cxn ang="0">
                        <a:pos x="123" y="39"/>
                      </a:cxn>
                      <a:cxn ang="0">
                        <a:pos x="162" y="26"/>
                      </a:cxn>
                      <a:cxn ang="0">
                        <a:pos x="162" y="26"/>
                      </a:cxn>
                    </a:cxnLst>
                    <a:rect l="0" t="0" r="r" b="b"/>
                    <a:pathLst>
                      <a:path w="180" h="88">
                        <a:moveTo>
                          <a:pt x="162" y="26"/>
                        </a:moveTo>
                        <a:lnTo>
                          <a:pt x="162" y="26"/>
                        </a:lnTo>
                        <a:lnTo>
                          <a:pt x="180" y="21"/>
                        </a:lnTo>
                        <a:lnTo>
                          <a:pt x="173" y="0"/>
                        </a:lnTo>
                        <a:lnTo>
                          <a:pt x="173" y="0"/>
                        </a:lnTo>
                        <a:lnTo>
                          <a:pt x="156" y="6"/>
                        </a:lnTo>
                        <a:lnTo>
                          <a:pt x="156" y="6"/>
                        </a:lnTo>
                        <a:lnTo>
                          <a:pt x="115" y="19"/>
                        </a:lnTo>
                        <a:lnTo>
                          <a:pt x="76" y="34"/>
                        </a:lnTo>
                        <a:lnTo>
                          <a:pt x="37" y="51"/>
                        </a:lnTo>
                        <a:lnTo>
                          <a:pt x="0" y="67"/>
                        </a:lnTo>
                        <a:lnTo>
                          <a:pt x="11" y="88"/>
                        </a:lnTo>
                        <a:lnTo>
                          <a:pt x="11" y="88"/>
                        </a:lnTo>
                        <a:lnTo>
                          <a:pt x="46" y="69"/>
                        </a:lnTo>
                        <a:lnTo>
                          <a:pt x="84" y="54"/>
                        </a:lnTo>
                        <a:lnTo>
                          <a:pt x="123" y="39"/>
                        </a:lnTo>
                        <a:lnTo>
                          <a:pt x="162" y="26"/>
                        </a:lnTo>
                        <a:lnTo>
                          <a:pt x="162" y="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3" name="Freeform 574">
                    <a:extLst>
                      <a:ext uri="{FF2B5EF4-FFF2-40B4-BE49-F238E27FC236}">
                        <a16:creationId xmlns:a16="http://schemas.microsoft.com/office/drawing/2014/main" id="{2192C51C-5560-4AB9-9DE9-23EFA38E62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44488" y="3913188"/>
                    <a:ext cx="98425" cy="128588"/>
                  </a:xfrm>
                  <a:custGeom>
                    <a:avLst/>
                    <a:gdLst/>
                    <a:ahLst/>
                    <a:cxnLst>
                      <a:cxn ang="0">
                        <a:pos x="124" y="14"/>
                      </a:cxn>
                      <a:cxn ang="0">
                        <a:pos x="107" y="0"/>
                      </a:cxn>
                      <a:cxn ang="0">
                        <a:pos x="107" y="0"/>
                      </a:cxn>
                      <a:cxn ang="0">
                        <a:pos x="78" y="35"/>
                      </a:cxn>
                      <a:cxn ang="0">
                        <a:pos x="50" y="72"/>
                      </a:cxn>
                      <a:cxn ang="0">
                        <a:pos x="24" y="111"/>
                      </a:cxn>
                      <a:cxn ang="0">
                        <a:pos x="0" y="150"/>
                      </a:cxn>
                      <a:cxn ang="0">
                        <a:pos x="18" y="161"/>
                      </a:cxn>
                      <a:cxn ang="0">
                        <a:pos x="18" y="161"/>
                      </a:cxn>
                      <a:cxn ang="0">
                        <a:pos x="42" y="122"/>
                      </a:cxn>
                      <a:cxn ang="0">
                        <a:pos x="68" y="85"/>
                      </a:cxn>
                      <a:cxn ang="0">
                        <a:pos x="94" y="48"/>
                      </a:cxn>
                      <a:cxn ang="0">
                        <a:pos x="124" y="14"/>
                      </a:cxn>
                      <a:cxn ang="0">
                        <a:pos x="124" y="14"/>
                      </a:cxn>
                    </a:cxnLst>
                    <a:rect l="0" t="0" r="r" b="b"/>
                    <a:pathLst>
                      <a:path w="124" h="161">
                        <a:moveTo>
                          <a:pt x="124" y="14"/>
                        </a:moveTo>
                        <a:lnTo>
                          <a:pt x="107" y="0"/>
                        </a:lnTo>
                        <a:lnTo>
                          <a:pt x="107" y="0"/>
                        </a:lnTo>
                        <a:lnTo>
                          <a:pt x="78" y="35"/>
                        </a:lnTo>
                        <a:lnTo>
                          <a:pt x="50" y="72"/>
                        </a:lnTo>
                        <a:lnTo>
                          <a:pt x="24" y="111"/>
                        </a:lnTo>
                        <a:lnTo>
                          <a:pt x="0" y="150"/>
                        </a:lnTo>
                        <a:lnTo>
                          <a:pt x="18" y="161"/>
                        </a:lnTo>
                        <a:lnTo>
                          <a:pt x="18" y="161"/>
                        </a:lnTo>
                        <a:lnTo>
                          <a:pt x="42" y="122"/>
                        </a:lnTo>
                        <a:lnTo>
                          <a:pt x="68" y="85"/>
                        </a:lnTo>
                        <a:lnTo>
                          <a:pt x="94" y="48"/>
                        </a:lnTo>
                        <a:lnTo>
                          <a:pt x="124" y="14"/>
                        </a:lnTo>
                        <a:lnTo>
                          <a:pt x="124" y="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4" name="Freeform 575">
                    <a:extLst>
                      <a:ext uri="{FF2B5EF4-FFF2-40B4-BE49-F238E27FC236}">
                        <a16:creationId xmlns:a16="http://schemas.microsoft.com/office/drawing/2014/main" id="{35DE980B-AD7E-43E0-AD2F-4DB978BC8D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525" y="4086225"/>
                    <a:ext cx="68263" cy="142875"/>
                  </a:xfrm>
                  <a:custGeom>
                    <a:avLst/>
                    <a:gdLst/>
                    <a:ahLst/>
                    <a:cxnLst>
                      <a:cxn ang="0">
                        <a:pos x="32" y="147"/>
                      </a:cxn>
                      <a:cxn ang="0">
                        <a:pos x="32" y="147"/>
                      </a:cxn>
                      <a:cxn ang="0">
                        <a:pos x="45" y="112"/>
                      </a:cxn>
                      <a:cxn ang="0">
                        <a:pos x="58" y="76"/>
                      </a:cxn>
                      <a:cxn ang="0">
                        <a:pos x="73" y="43"/>
                      </a:cxn>
                      <a:cxn ang="0">
                        <a:pos x="88" y="10"/>
                      </a:cxn>
                      <a:cxn ang="0">
                        <a:pos x="67" y="0"/>
                      </a:cxn>
                      <a:cxn ang="0">
                        <a:pos x="67" y="0"/>
                      </a:cxn>
                      <a:cxn ang="0">
                        <a:pos x="52" y="34"/>
                      </a:cxn>
                      <a:cxn ang="0">
                        <a:pos x="37" y="69"/>
                      </a:cxn>
                      <a:cxn ang="0">
                        <a:pos x="23" y="104"/>
                      </a:cxn>
                      <a:cxn ang="0">
                        <a:pos x="11" y="140"/>
                      </a:cxn>
                      <a:cxn ang="0">
                        <a:pos x="11" y="140"/>
                      </a:cxn>
                      <a:cxn ang="0">
                        <a:pos x="0" y="175"/>
                      </a:cxn>
                      <a:cxn ang="0">
                        <a:pos x="23" y="181"/>
                      </a:cxn>
                      <a:cxn ang="0">
                        <a:pos x="23" y="181"/>
                      </a:cxn>
                      <a:cxn ang="0">
                        <a:pos x="32" y="147"/>
                      </a:cxn>
                      <a:cxn ang="0">
                        <a:pos x="32" y="147"/>
                      </a:cxn>
                    </a:cxnLst>
                    <a:rect l="0" t="0" r="r" b="b"/>
                    <a:pathLst>
                      <a:path w="88" h="181">
                        <a:moveTo>
                          <a:pt x="32" y="147"/>
                        </a:moveTo>
                        <a:lnTo>
                          <a:pt x="32" y="147"/>
                        </a:lnTo>
                        <a:lnTo>
                          <a:pt x="45" y="112"/>
                        </a:lnTo>
                        <a:lnTo>
                          <a:pt x="58" y="76"/>
                        </a:lnTo>
                        <a:lnTo>
                          <a:pt x="73" y="43"/>
                        </a:lnTo>
                        <a:lnTo>
                          <a:pt x="88" y="10"/>
                        </a:lnTo>
                        <a:lnTo>
                          <a:pt x="67" y="0"/>
                        </a:lnTo>
                        <a:lnTo>
                          <a:pt x="67" y="0"/>
                        </a:lnTo>
                        <a:lnTo>
                          <a:pt x="52" y="34"/>
                        </a:lnTo>
                        <a:lnTo>
                          <a:pt x="37" y="69"/>
                        </a:lnTo>
                        <a:lnTo>
                          <a:pt x="23" y="104"/>
                        </a:lnTo>
                        <a:lnTo>
                          <a:pt x="11" y="140"/>
                        </a:lnTo>
                        <a:lnTo>
                          <a:pt x="11" y="140"/>
                        </a:lnTo>
                        <a:lnTo>
                          <a:pt x="0" y="175"/>
                        </a:lnTo>
                        <a:lnTo>
                          <a:pt x="23" y="181"/>
                        </a:lnTo>
                        <a:lnTo>
                          <a:pt x="23" y="181"/>
                        </a:lnTo>
                        <a:lnTo>
                          <a:pt x="32" y="147"/>
                        </a:lnTo>
                        <a:lnTo>
                          <a:pt x="32" y="1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5" name="Freeform 576">
                    <a:extLst>
                      <a:ext uri="{FF2B5EF4-FFF2-40B4-BE49-F238E27FC236}">
                        <a16:creationId xmlns:a16="http://schemas.microsoft.com/office/drawing/2014/main" id="{D74B0DD1-0A54-4006-9B5B-EBF3F65495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8225" y="3657600"/>
                    <a:ext cx="147638" cy="34925"/>
                  </a:xfrm>
                  <a:custGeom>
                    <a:avLst/>
                    <a:gdLst/>
                    <a:ahLst/>
                    <a:cxnLst>
                      <a:cxn ang="0">
                        <a:pos x="186" y="24"/>
                      </a:cxn>
                      <a:cxn ang="0">
                        <a:pos x="186" y="24"/>
                      </a:cxn>
                      <a:cxn ang="0">
                        <a:pos x="140" y="13"/>
                      </a:cxn>
                      <a:cxn ang="0">
                        <a:pos x="93" y="7"/>
                      </a:cxn>
                      <a:cxn ang="0">
                        <a:pos x="47" y="2"/>
                      </a:cxn>
                      <a:cxn ang="0">
                        <a:pos x="2" y="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45" y="24"/>
                      </a:cxn>
                      <a:cxn ang="0">
                        <a:pos x="91" y="30"/>
                      </a:cxn>
                      <a:cxn ang="0">
                        <a:pos x="136" y="35"/>
                      </a:cxn>
                      <a:cxn ang="0">
                        <a:pos x="181" y="44"/>
                      </a:cxn>
                      <a:cxn ang="0">
                        <a:pos x="186" y="24"/>
                      </a:cxn>
                    </a:cxnLst>
                    <a:rect l="0" t="0" r="r" b="b"/>
                    <a:pathLst>
                      <a:path w="186" h="44">
                        <a:moveTo>
                          <a:pt x="186" y="24"/>
                        </a:moveTo>
                        <a:lnTo>
                          <a:pt x="186" y="24"/>
                        </a:lnTo>
                        <a:lnTo>
                          <a:pt x="140" y="13"/>
                        </a:lnTo>
                        <a:lnTo>
                          <a:pt x="93" y="7"/>
                        </a:lnTo>
                        <a:lnTo>
                          <a:pt x="47" y="2"/>
                        </a:lnTo>
                        <a:lnTo>
                          <a:pt x="2" y="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45" y="24"/>
                        </a:lnTo>
                        <a:lnTo>
                          <a:pt x="91" y="30"/>
                        </a:lnTo>
                        <a:lnTo>
                          <a:pt x="136" y="35"/>
                        </a:lnTo>
                        <a:lnTo>
                          <a:pt x="181" y="44"/>
                        </a:lnTo>
                        <a:lnTo>
                          <a:pt x="18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6" name="Freeform 577">
                    <a:extLst>
                      <a:ext uri="{FF2B5EF4-FFF2-40B4-BE49-F238E27FC236}">
                        <a16:creationId xmlns:a16="http://schemas.microsoft.com/office/drawing/2014/main" id="{74AA4041-7559-46D4-8956-4CB25D928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33438" y="3657600"/>
                    <a:ext cx="147638" cy="38100"/>
                  </a:xfrm>
                  <a:custGeom>
                    <a:avLst/>
                    <a:gdLst/>
                    <a:ahLst/>
                    <a:cxnLst>
                      <a:cxn ang="0">
                        <a:pos x="186" y="22"/>
                      </a:cxn>
                      <a:cxn ang="0">
                        <a:pos x="185" y="0"/>
                      </a:cxn>
                      <a:cxn ang="0">
                        <a:pos x="185" y="0"/>
                      </a:cxn>
                      <a:cxn ang="0">
                        <a:pos x="140" y="4"/>
                      </a:cxn>
                      <a:cxn ang="0">
                        <a:pos x="95" y="9"/>
                      </a:cxn>
                      <a:cxn ang="0">
                        <a:pos x="49" y="17"/>
                      </a:cxn>
                      <a:cxn ang="0">
                        <a:pos x="0" y="28"/>
                      </a:cxn>
                      <a:cxn ang="0">
                        <a:pos x="6" y="48"/>
                      </a:cxn>
                      <a:cxn ang="0">
                        <a:pos x="6" y="48"/>
                      </a:cxn>
                      <a:cxn ang="0">
                        <a:pos x="53" y="39"/>
                      </a:cxn>
                      <a:cxn ang="0">
                        <a:pos x="97" y="31"/>
                      </a:cxn>
                      <a:cxn ang="0">
                        <a:pos x="142" y="26"/>
                      </a:cxn>
                      <a:cxn ang="0">
                        <a:pos x="186" y="22"/>
                      </a:cxn>
                      <a:cxn ang="0">
                        <a:pos x="186" y="22"/>
                      </a:cxn>
                    </a:cxnLst>
                    <a:rect l="0" t="0" r="r" b="b"/>
                    <a:pathLst>
                      <a:path w="186" h="48">
                        <a:moveTo>
                          <a:pt x="186" y="22"/>
                        </a:moveTo>
                        <a:lnTo>
                          <a:pt x="185" y="0"/>
                        </a:lnTo>
                        <a:lnTo>
                          <a:pt x="185" y="0"/>
                        </a:lnTo>
                        <a:lnTo>
                          <a:pt x="140" y="4"/>
                        </a:lnTo>
                        <a:lnTo>
                          <a:pt x="95" y="9"/>
                        </a:lnTo>
                        <a:lnTo>
                          <a:pt x="49" y="17"/>
                        </a:lnTo>
                        <a:lnTo>
                          <a:pt x="0" y="28"/>
                        </a:lnTo>
                        <a:lnTo>
                          <a:pt x="6" y="48"/>
                        </a:lnTo>
                        <a:lnTo>
                          <a:pt x="6" y="48"/>
                        </a:lnTo>
                        <a:lnTo>
                          <a:pt x="53" y="39"/>
                        </a:lnTo>
                        <a:lnTo>
                          <a:pt x="97" y="31"/>
                        </a:lnTo>
                        <a:lnTo>
                          <a:pt x="142" y="26"/>
                        </a:lnTo>
                        <a:lnTo>
                          <a:pt x="186" y="22"/>
                        </a:lnTo>
                        <a:lnTo>
                          <a:pt x="186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7" name="Freeform 578">
                    <a:extLst>
                      <a:ext uri="{FF2B5EF4-FFF2-40B4-BE49-F238E27FC236}">
                        <a16:creationId xmlns:a16="http://schemas.microsoft.com/office/drawing/2014/main" id="{C6AEBC1F-9BF7-4286-88E3-F6BF19034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6538" y="4281488"/>
                    <a:ext cx="30163" cy="147638"/>
                  </a:xfrm>
                  <a:custGeom>
                    <a:avLst/>
                    <a:gdLst/>
                    <a:ahLst/>
                    <a:cxnLst>
                      <a:cxn ang="0">
                        <a:pos x="24" y="186"/>
                      </a:cxn>
                      <a:cxn ang="0">
                        <a:pos x="24" y="186"/>
                      </a:cxn>
                      <a:cxn ang="0">
                        <a:pos x="22" y="169"/>
                      </a:cxn>
                      <a:cxn ang="0">
                        <a:pos x="22" y="169"/>
                      </a:cxn>
                      <a:cxn ang="0">
                        <a:pos x="24" y="128"/>
                      </a:cxn>
                      <a:cxn ang="0">
                        <a:pos x="28" y="85"/>
                      </a:cxn>
                      <a:cxn ang="0">
                        <a:pos x="31" y="44"/>
                      </a:cxn>
                      <a:cxn ang="0">
                        <a:pos x="39" y="3"/>
                      </a:cxn>
                      <a:cxn ang="0">
                        <a:pos x="16" y="0"/>
                      </a:cxn>
                      <a:cxn ang="0">
                        <a:pos x="16" y="0"/>
                      </a:cxn>
                      <a:cxn ang="0">
                        <a:pos x="9" y="41"/>
                      </a:cxn>
                      <a:cxn ang="0">
                        <a:pos x="5" y="83"/>
                      </a:cxn>
                      <a:cxn ang="0">
                        <a:pos x="2" y="126"/>
                      </a:cxn>
                      <a:cxn ang="0">
                        <a:pos x="0" y="169"/>
                      </a:cxn>
                      <a:cxn ang="0">
                        <a:pos x="0" y="169"/>
                      </a:cxn>
                      <a:cxn ang="0">
                        <a:pos x="2" y="186"/>
                      </a:cxn>
                      <a:cxn ang="0">
                        <a:pos x="24" y="186"/>
                      </a:cxn>
                    </a:cxnLst>
                    <a:rect l="0" t="0" r="r" b="b"/>
                    <a:pathLst>
                      <a:path w="39" h="186">
                        <a:moveTo>
                          <a:pt x="24" y="186"/>
                        </a:moveTo>
                        <a:lnTo>
                          <a:pt x="24" y="186"/>
                        </a:lnTo>
                        <a:lnTo>
                          <a:pt x="22" y="169"/>
                        </a:lnTo>
                        <a:lnTo>
                          <a:pt x="22" y="169"/>
                        </a:lnTo>
                        <a:lnTo>
                          <a:pt x="24" y="128"/>
                        </a:lnTo>
                        <a:lnTo>
                          <a:pt x="28" y="85"/>
                        </a:lnTo>
                        <a:lnTo>
                          <a:pt x="31" y="44"/>
                        </a:lnTo>
                        <a:lnTo>
                          <a:pt x="39" y="3"/>
                        </a:ln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9" y="41"/>
                        </a:lnTo>
                        <a:lnTo>
                          <a:pt x="5" y="83"/>
                        </a:lnTo>
                        <a:lnTo>
                          <a:pt x="2" y="126"/>
                        </a:lnTo>
                        <a:lnTo>
                          <a:pt x="0" y="169"/>
                        </a:lnTo>
                        <a:lnTo>
                          <a:pt x="0" y="169"/>
                        </a:lnTo>
                        <a:lnTo>
                          <a:pt x="2" y="186"/>
                        </a:lnTo>
                        <a:lnTo>
                          <a:pt x="24" y="1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8" name="Freeform 579">
                    <a:extLst>
                      <a:ext uri="{FF2B5EF4-FFF2-40B4-BE49-F238E27FC236}">
                        <a16:creationId xmlns:a16="http://schemas.microsoft.com/office/drawing/2014/main" id="{ABAE3F2F-A5E9-4224-9112-9E5A21339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73338" y="3848100"/>
                    <a:ext cx="128588" cy="101600"/>
                  </a:xfrm>
                  <a:custGeom>
                    <a:avLst/>
                    <a:gdLst/>
                    <a:ahLst/>
                    <a:cxnLst>
                      <a:cxn ang="0">
                        <a:pos x="0" y="108"/>
                      </a:cxn>
                      <a:cxn ang="0">
                        <a:pos x="11" y="128"/>
                      </a:cxn>
                      <a:cxn ang="0">
                        <a:pos x="11" y="128"/>
                      </a:cxn>
                      <a:cxn ang="0">
                        <a:pos x="52" y="102"/>
                      </a:cxn>
                      <a:cxn ang="0">
                        <a:pos x="90" y="76"/>
                      </a:cxn>
                      <a:cxn ang="0">
                        <a:pos x="127" y="46"/>
                      </a:cxn>
                      <a:cxn ang="0">
                        <a:pos x="162" y="17"/>
                      </a:cxn>
                      <a:cxn ang="0">
                        <a:pos x="147" y="0"/>
                      </a:cxn>
                      <a:cxn ang="0">
                        <a:pos x="147" y="0"/>
                      </a:cxn>
                      <a:cxn ang="0">
                        <a:pos x="114" y="30"/>
                      </a:cxn>
                      <a:cxn ang="0">
                        <a:pos x="77" y="57"/>
                      </a:cxn>
                      <a:cxn ang="0">
                        <a:pos x="39" y="83"/>
                      </a:cxn>
                      <a:cxn ang="0">
                        <a:pos x="0" y="108"/>
                      </a:cxn>
                      <a:cxn ang="0">
                        <a:pos x="0" y="108"/>
                      </a:cxn>
                    </a:cxnLst>
                    <a:rect l="0" t="0" r="r" b="b"/>
                    <a:pathLst>
                      <a:path w="162" h="128">
                        <a:moveTo>
                          <a:pt x="0" y="108"/>
                        </a:moveTo>
                        <a:lnTo>
                          <a:pt x="11" y="128"/>
                        </a:lnTo>
                        <a:lnTo>
                          <a:pt x="11" y="128"/>
                        </a:lnTo>
                        <a:lnTo>
                          <a:pt x="52" y="102"/>
                        </a:lnTo>
                        <a:lnTo>
                          <a:pt x="90" y="76"/>
                        </a:lnTo>
                        <a:lnTo>
                          <a:pt x="127" y="46"/>
                        </a:lnTo>
                        <a:lnTo>
                          <a:pt x="162" y="17"/>
                        </a:lnTo>
                        <a:lnTo>
                          <a:pt x="147" y="0"/>
                        </a:lnTo>
                        <a:lnTo>
                          <a:pt x="147" y="0"/>
                        </a:lnTo>
                        <a:lnTo>
                          <a:pt x="114" y="30"/>
                        </a:lnTo>
                        <a:lnTo>
                          <a:pt x="77" y="57"/>
                        </a:lnTo>
                        <a:lnTo>
                          <a:pt x="39" y="83"/>
                        </a:lnTo>
                        <a:lnTo>
                          <a:pt x="0" y="108"/>
                        </a:lnTo>
                        <a:lnTo>
                          <a:pt x="0" y="10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59" name="Freeform 580">
                    <a:extLst>
                      <a:ext uri="{FF2B5EF4-FFF2-40B4-BE49-F238E27FC236}">
                        <a16:creationId xmlns:a16="http://schemas.microsoft.com/office/drawing/2014/main" id="{19BD97AA-5FA8-48E7-B9A6-3108FF0E6F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51113" y="2627313"/>
                    <a:ext cx="128588" cy="101600"/>
                  </a:xfrm>
                  <a:custGeom>
                    <a:avLst/>
                    <a:gdLst/>
                    <a:ahLst/>
                    <a:cxnLst>
                      <a:cxn ang="0">
                        <a:pos x="162" y="111"/>
                      </a:cxn>
                      <a:cxn ang="0">
                        <a:pos x="162" y="111"/>
                      </a:cxn>
                      <a:cxn ang="0">
                        <a:pos x="127" y="81"/>
                      </a:cxn>
                      <a:cxn ang="0">
                        <a:pos x="92" y="53"/>
                      </a:cxn>
                      <a:cxn ang="0">
                        <a:pos x="54" y="26"/>
                      </a:cxn>
                      <a:cxn ang="0">
                        <a:pos x="13" y="0"/>
                      </a:cxn>
                      <a:cxn ang="0">
                        <a:pos x="0" y="18"/>
                      </a:cxn>
                      <a:cxn ang="0">
                        <a:pos x="0" y="18"/>
                      </a:cxn>
                      <a:cxn ang="0">
                        <a:pos x="41" y="44"/>
                      </a:cxn>
                      <a:cxn ang="0">
                        <a:pos x="78" y="72"/>
                      </a:cxn>
                      <a:cxn ang="0">
                        <a:pos x="114" y="100"/>
                      </a:cxn>
                      <a:cxn ang="0">
                        <a:pos x="147" y="128"/>
                      </a:cxn>
                      <a:cxn ang="0">
                        <a:pos x="162" y="111"/>
                      </a:cxn>
                    </a:cxnLst>
                    <a:rect l="0" t="0" r="r" b="b"/>
                    <a:pathLst>
                      <a:path w="162" h="128">
                        <a:moveTo>
                          <a:pt x="162" y="111"/>
                        </a:moveTo>
                        <a:lnTo>
                          <a:pt x="162" y="111"/>
                        </a:lnTo>
                        <a:lnTo>
                          <a:pt x="127" y="81"/>
                        </a:lnTo>
                        <a:lnTo>
                          <a:pt x="92" y="53"/>
                        </a:lnTo>
                        <a:lnTo>
                          <a:pt x="54" y="26"/>
                        </a:lnTo>
                        <a:lnTo>
                          <a:pt x="13" y="0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41" y="44"/>
                        </a:lnTo>
                        <a:lnTo>
                          <a:pt x="78" y="72"/>
                        </a:lnTo>
                        <a:lnTo>
                          <a:pt x="114" y="100"/>
                        </a:lnTo>
                        <a:lnTo>
                          <a:pt x="147" y="128"/>
                        </a:lnTo>
                        <a:lnTo>
                          <a:pt x="162" y="1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0" name="Freeform 581">
                    <a:extLst>
                      <a:ext uri="{FF2B5EF4-FFF2-40B4-BE49-F238E27FC236}">
                        <a16:creationId xmlns:a16="http://schemas.microsoft.com/office/drawing/2014/main" id="{8263FA57-B05C-492A-A9DB-602B437A57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08275" y="2757488"/>
                    <a:ext cx="107950" cy="122238"/>
                  </a:xfrm>
                  <a:custGeom>
                    <a:avLst/>
                    <a:gdLst/>
                    <a:ahLst/>
                    <a:cxnLst>
                      <a:cxn ang="0">
                        <a:pos x="136" y="142"/>
                      </a:cxn>
                      <a:cxn ang="0">
                        <a:pos x="136" y="142"/>
                      </a:cxn>
                      <a:cxn ang="0">
                        <a:pos x="114" y="112"/>
                      </a:cxn>
                      <a:cxn ang="0">
                        <a:pos x="92" y="82"/>
                      </a:cxn>
                      <a:cxn ang="0">
                        <a:pos x="67" y="54"/>
                      </a:cxn>
                      <a:cxn ang="0">
                        <a:pos x="41" y="26"/>
                      </a:cxn>
                      <a:cxn ang="0">
                        <a:pos x="41" y="26"/>
                      </a:cxn>
                      <a:cxn ang="0">
                        <a:pos x="17" y="0"/>
                      </a:cxn>
                      <a:cxn ang="0">
                        <a:pos x="0" y="15"/>
                      </a:cxn>
                      <a:cxn ang="0">
                        <a:pos x="0" y="15"/>
                      </a:cxn>
                      <a:cxn ang="0">
                        <a:pos x="26" y="41"/>
                      </a:cxn>
                      <a:cxn ang="0">
                        <a:pos x="26" y="41"/>
                      </a:cxn>
                      <a:cxn ang="0">
                        <a:pos x="51" y="69"/>
                      </a:cxn>
                      <a:cxn ang="0">
                        <a:pos x="75" y="97"/>
                      </a:cxn>
                      <a:cxn ang="0">
                        <a:pos x="97" y="125"/>
                      </a:cxn>
                      <a:cxn ang="0">
                        <a:pos x="118" y="155"/>
                      </a:cxn>
                      <a:cxn ang="0">
                        <a:pos x="136" y="142"/>
                      </a:cxn>
                    </a:cxnLst>
                    <a:rect l="0" t="0" r="r" b="b"/>
                    <a:pathLst>
                      <a:path w="136" h="155">
                        <a:moveTo>
                          <a:pt x="136" y="142"/>
                        </a:moveTo>
                        <a:lnTo>
                          <a:pt x="136" y="142"/>
                        </a:lnTo>
                        <a:lnTo>
                          <a:pt x="114" y="112"/>
                        </a:lnTo>
                        <a:lnTo>
                          <a:pt x="92" y="82"/>
                        </a:lnTo>
                        <a:lnTo>
                          <a:pt x="67" y="54"/>
                        </a:lnTo>
                        <a:lnTo>
                          <a:pt x="41" y="26"/>
                        </a:lnTo>
                        <a:lnTo>
                          <a:pt x="41" y="26"/>
                        </a:lnTo>
                        <a:lnTo>
                          <a:pt x="17" y="0"/>
                        </a:lnTo>
                        <a:lnTo>
                          <a:pt x="0" y="15"/>
                        </a:lnTo>
                        <a:lnTo>
                          <a:pt x="0" y="15"/>
                        </a:lnTo>
                        <a:lnTo>
                          <a:pt x="26" y="41"/>
                        </a:lnTo>
                        <a:lnTo>
                          <a:pt x="26" y="41"/>
                        </a:lnTo>
                        <a:lnTo>
                          <a:pt x="51" y="69"/>
                        </a:lnTo>
                        <a:lnTo>
                          <a:pt x="75" y="97"/>
                        </a:lnTo>
                        <a:lnTo>
                          <a:pt x="97" y="125"/>
                        </a:lnTo>
                        <a:lnTo>
                          <a:pt x="118" y="155"/>
                        </a:lnTo>
                        <a:lnTo>
                          <a:pt x="136" y="14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1" name="Freeform 582">
                    <a:extLst>
                      <a:ext uri="{FF2B5EF4-FFF2-40B4-BE49-F238E27FC236}">
                        <a16:creationId xmlns:a16="http://schemas.microsoft.com/office/drawing/2014/main" id="{E938C167-F7C1-4861-9A9E-1832645DC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03475" y="947738"/>
                    <a:ext cx="147638" cy="39688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47" y="26"/>
                      </a:cxn>
                      <a:cxn ang="0">
                        <a:pos x="91" y="31"/>
                      </a:cxn>
                      <a:cxn ang="0">
                        <a:pos x="136" y="41"/>
                      </a:cxn>
                      <a:cxn ang="0">
                        <a:pos x="181" y="50"/>
                      </a:cxn>
                      <a:cxn ang="0">
                        <a:pos x="186" y="28"/>
                      </a:cxn>
                      <a:cxn ang="0">
                        <a:pos x="186" y="28"/>
                      </a:cxn>
                      <a:cxn ang="0">
                        <a:pos x="142" y="18"/>
                      </a:cxn>
                      <a:cxn ang="0">
                        <a:pos x="95" y="9"/>
                      </a:cxn>
                      <a:cxn ang="0">
                        <a:pos x="49" y="3"/>
                      </a:cxn>
                      <a:cxn ang="0">
                        <a:pos x="2" y="0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186" h="50">
                        <a:moveTo>
                          <a:pt x="0" y="22"/>
                        </a:moveTo>
                        <a:lnTo>
                          <a:pt x="0" y="22"/>
                        </a:lnTo>
                        <a:lnTo>
                          <a:pt x="47" y="26"/>
                        </a:lnTo>
                        <a:lnTo>
                          <a:pt x="91" y="31"/>
                        </a:lnTo>
                        <a:lnTo>
                          <a:pt x="136" y="41"/>
                        </a:lnTo>
                        <a:lnTo>
                          <a:pt x="181" y="50"/>
                        </a:lnTo>
                        <a:lnTo>
                          <a:pt x="186" y="28"/>
                        </a:lnTo>
                        <a:lnTo>
                          <a:pt x="186" y="28"/>
                        </a:lnTo>
                        <a:lnTo>
                          <a:pt x="142" y="18"/>
                        </a:lnTo>
                        <a:lnTo>
                          <a:pt x="95" y="9"/>
                        </a:lnTo>
                        <a:lnTo>
                          <a:pt x="49" y="3"/>
                        </a:lnTo>
                        <a:lnTo>
                          <a:pt x="2" y="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2" name="Freeform 583">
                    <a:extLst>
                      <a:ext uri="{FF2B5EF4-FFF2-40B4-BE49-F238E27FC236}">
                        <a16:creationId xmlns:a16="http://schemas.microsoft.com/office/drawing/2014/main" id="{FB2EF332-72B0-410B-80DD-3872F7D96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387600" y="3962400"/>
                    <a:ext cx="142875" cy="73025"/>
                  </a:xfrm>
                  <a:custGeom>
                    <a:avLst/>
                    <a:gdLst/>
                    <a:ahLst/>
                    <a:cxnLst>
                      <a:cxn ang="0">
                        <a:pos x="152" y="7"/>
                      </a:cxn>
                      <a:cxn ang="0">
                        <a:pos x="152" y="7"/>
                      </a:cxn>
                      <a:cxn ang="0">
                        <a:pos x="115" y="26"/>
                      </a:cxn>
                      <a:cxn ang="0">
                        <a:pos x="78" y="43"/>
                      </a:cxn>
                      <a:cxn ang="0">
                        <a:pos x="39" y="58"/>
                      </a:cxn>
                      <a:cxn ang="0">
                        <a:pos x="0" y="71"/>
                      </a:cxn>
                      <a:cxn ang="0">
                        <a:pos x="7" y="91"/>
                      </a:cxn>
                      <a:cxn ang="0">
                        <a:pos x="7" y="91"/>
                      </a:cxn>
                      <a:cxn ang="0">
                        <a:pos x="46" y="78"/>
                      </a:cxn>
                      <a:cxn ang="0">
                        <a:pos x="85" y="63"/>
                      </a:cxn>
                      <a:cxn ang="0">
                        <a:pos x="124" y="46"/>
                      </a:cxn>
                      <a:cxn ang="0">
                        <a:pos x="162" y="28"/>
                      </a:cxn>
                      <a:cxn ang="0">
                        <a:pos x="162" y="28"/>
                      </a:cxn>
                      <a:cxn ang="0">
                        <a:pos x="178" y="18"/>
                      </a:cxn>
                      <a:cxn ang="0">
                        <a:pos x="169" y="0"/>
                      </a:cxn>
                      <a:cxn ang="0">
                        <a:pos x="169" y="0"/>
                      </a:cxn>
                      <a:cxn ang="0">
                        <a:pos x="152" y="7"/>
                      </a:cxn>
                      <a:cxn ang="0">
                        <a:pos x="152" y="7"/>
                      </a:cxn>
                    </a:cxnLst>
                    <a:rect l="0" t="0" r="r" b="b"/>
                    <a:pathLst>
                      <a:path w="178" h="91">
                        <a:moveTo>
                          <a:pt x="152" y="7"/>
                        </a:moveTo>
                        <a:lnTo>
                          <a:pt x="152" y="7"/>
                        </a:lnTo>
                        <a:lnTo>
                          <a:pt x="115" y="26"/>
                        </a:lnTo>
                        <a:lnTo>
                          <a:pt x="78" y="43"/>
                        </a:lnTo>
                        <a:lnTo>
                          <a:pt x="39" y="58"/>
                        </a:lnTo>
                        <a:lnTo>
                          <a:pt x="0" y="71"/>
                        </a:lnTo>
                        <a:lnTo>
                          <a:pt x="7" y="91"/>
                        </a:lnTo>
                        <a:lnTo>
                          <a:pt x="7" y="91"/>
                        </a:lnTo>
                        <a:lnTo>
                          <a:pt x="46" y="78"/>
                        </a:lnTo>
                        <a:lnTo>
                          <a:pt x="85" y="63"/>
                        </a:lnTo>
                        <a:lnTo>
                          <a:pt x="124" y="46"/>
                        </a:lnTo>
                        <a:lnTo>
                          <a:pt x="162" y="28"/>
                        </a:lnTo>
                        <a:lnTo>
                          <a:pt x="162" y="28"/>
                        </a:lnTo>
                        <a:lnTo>
                          <a:pt x="178" y="18"/>
                        </a:lnTo>
                        <a:lnTo>
                          <a:pt x="169" y="0"/>
                        </a:lnTo>
                        <a:lnTo>
                          <a:pt x="169" y="0"/>
                        </a:lnTo>
                        <a:lnTo>
                          <a:pt x="152" y="7"/>
                        </a:lnTo>
                        <a:lnTo>
                          <a:pt x="152" y="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5" name="Group 194">
                  <a:extLst>
                    <a:ext uri="{FF2B5EF4-FFF2-40B4-BE49-F238E27FC236}">
                      <a16:creationId xmlns:a16="http://schemas.microsoft.com/office/drawing/2014/main" id="{53C83003-2419-49C2-B2F2-177B99D39A9C}"/>
                    </a:ext>
                  </a:extLst>
                </p:cNvPr>
                <p:cNvGrpSpPr/>
                <p:nvPr/>
              </p:nvGrpSpPr>
              <p:grpSpPr>
                <a:xfrm>
                  <a:off x="5578912" y="2895906"/>
                  <a:ext cx="835436" cy="407371"/>
                  <a:chOff x="5578912" y="2895906"/>
                  <a:chExt cx="835436" cy="407371"/>
                </a:xfrm>
              </p:grpSpPr>
              <p:sp>
                <p:nvSpPr>
                  <p:cNvPr id="207" name="Freeform 959">
                    <a:extLst>
                      <a:ext uri="{FF2B5EF4-FFF2-40B4-BE49-F238E27FC236}">
                        <a16:creationId xmlns:a16="http://schemas.microsoft.com/office/drawing/2014/main" id="{01C90595-A9C3-4A99-A8D0-B9C64296E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578912" y="2895906"/>
                    <a:ext cx="632862" cy="344706"/>
                  </a:xfrm>
                  <a:custGeom>
                    <a:avLst/>
                    <a:gdLst/>
                    <a:ahLst/>
                    <a:cxnLst>
                      <a:cxn ang="0">
                        <a:pos x="468" y="256"/>
                      </a:cxn>
                      <a:cxn ang="0">
                        <a:pos x="468" y="256"/>
                      </a:cxn>
                      <a:cxn ang="0">
                        <a:pos x="470" y="240"/>
                      </a:cxn>
                      <a:cxn ang="0">
                        <a:pos x="470" y="240"/>
                      </a:cxn>
                      <a:cxn ang="0">
                        <a:pos x="468" y="216"/>
                      </a:cxn>
                      <a:cxn ang="0">
                        <a:pos x="464" y="193"/>
                      </a:cxn>
                      <a:cxn ang="0">
                        <a:pos x="458" y="169"/>
                      </a:cxn>
                      <a:cxn ang="0">
                        <a:pos x="451" y="148"/>
                      </a:cxn>
                      <a:cxn ang="0">
                        <a:pos x="441" y="126"/>
                      </a:cxn>
                      <a:cxn ang="0">
                        <a:pos x="430" y="106"/>
                      </a:cxn>
                      <a:cxn ang="0">
                        <a:pos x="415" y="88"/>
                      </a:cxn>
                      <a:cxn ang="0">
                        <a:pos x="401" y="70"/>
                      </a:cxn>
                      <a:cxn ang="0">
                        <a:pos x="384" y="56"/>
                      </a:cxn>
                      <a:cxn ang="0">
                        <a:pos x="365" y="42"/>
                      </a:cxn>
                      <a:cxn ang="0">
                        <a:pos x="347" y="29"/>
                      </a:cxn>
                      <a:cxn ang="0">
                        <a:pos x="325" y="19"/>
                      </a:cxn>
                      <a:cxn ang="0">
                        <a:pos x="304" y="12"/>
                      </a:cxn>
                      <a:cxn ang="0">
                        <a:pos x="282" y="6"/>
                      </a:cxn>
                      <a:cxn ang="0">
                        <a:pos x="258" y="2"/>
                      </a:cxn>
                      <a:cxn ang="0">
                        <a:pos x="234" y="0"/>
                      </a:cxn>
                      <a:cxn ang="0">
                        <a:pos x="234" y="0"/>
                      </a:cxn>
                      <a:cxn ang="0">
                        <a:pos x="211" y="2"/>
                      </a:cxn>
                      <a:cxn ang="0">
                        <a:pos x="187" y="6"/>
                      </a:cxn>
                      <a:cxn ang="0">
                        <a:pos x="165" y="12"/>
                      </a:cxn>
                      <a:cxn ang="0">
                        <a:pos x="142" y="19"/>
                      </a:cxn>
                      <a:cxn ang="0">
                        <a:pos x="122" y="29"/>
                      </a:cxn>
                      <a:cxn ang="0">
                        <a:pos x="104" y="42"/>
                      </a:cxn>
                      <a:cxn ang="0">
                        <a:pos x="85" y="56"/>
                      </a:cxn>
                      <a:cxn ang="0">
                        <a:pos x="68" y="70"/>
                      </a:cxn>
                      <a:cxn ang="0">
                        <a:pos x="54" y="88"/>
                      </a:cxn>
                      <a:cxn ang="0">
                        <a:pos x="40" y="106"/>
                      </a:cxn>
                      <a:cxn ang="0">
                        <a:pos x="28" y="126"/>
                      </a:cxn>
                      <a:cxn ang="0">
                        <a:pos x="18" y="148"/>
                      </a:cxn>
                      <a:cxn ang="0">
                        <a:pos x="11" y="169"/>
                      </a:cxn>
                      <a:cxn ang="0">
                        <a:pos x="5" y="193"/>
                      </a:cxn>
                      <a:cxn ang="0">
                        <a:pos x="1" y="216"/>
                      </a:cxn>
                      <a:cxn ang="0">
                        <a:pos x="0" y="240"/>
                      </a:cxn>
                      <a:cxn ang="0">
                        <a:pos x="0" y="240"/>
                      </a:cxn>
                      <a:cxn ang="0">
                        <a:pos x="1" y="256"/>
                      </a:cxn>
                      <a:cxn ang="0">
                        <a:pos x="468" y="256"/>
                      </a:cxn>
                    </a:cxnLst>
                    <a:rect l="0" t="0" r="r" b="b"/>
                    <a:pathLst>
                      <a:path w="470" h="256">
                        <a:moveTo>
                          <a:pt x="468" y="256"/>
                        </a:moveTo>
                        <a:lnTo>
                          <a:pt x="468" y="256"/>
                        </a:lnTo>
                        <a:lnTo>
                          <a:pt x="470" y="240"/>
                        </a:lnTo>
                        <a:lnTo>
                          <a:pt x="470" y="240"/>
                        </a:lnTo>
                        <a:lnTo>
                          <a:pt x="468" y="216"/>
                        </a:lnTo>
                        <a:lnTo>
                          <a:pt x="464" y="193"/>
                        </a:lnTo>
                        <a:lnTo>
                          <a:pt x="458" y="169"/>
                        </a:lnTo>
                        <a:lnTo>
                          <a:pt x="451" y="148"/>
                        </a:lnTo>
                        <a:lnTo>
                          <a:pt x="441" y="126"/>
                        </a:lnTo>
                        <a:lnTo>
                          <a:pt x="430" y="106"/>
                        </a:lnTo>
                        <a:lnTo>
                          <a:pt x="415" y="88"/>
                        </a:lnTo>
                        <a:lnTo>
                          <a:pt x="401" y="70"/>
                        </a:lnTo>
                        <a:lnTo>
                          <a:pt x="384" y="56"/>
                        </a:lnTo>
                        <a:lnTo>
                          <a:pt x="365" y="42"/>
                        </a:lnTo>
                        <a:lnTo>
                          <a:pt x="347" y="29"/>
                        </a:lnTo>
                        <a:lnTo>
                          <a:pt x="325" y="19"/>
                        </a:lnTo>
                        <a:lnTo>
                          <a:pt x="304" y="12"/>
                        </a:lnTo>
                        <a:lnTo>
                          <a:pt x="282" y="6"/>
                        </a:lnTo>
                        <a:lnTo>
                          <a:pt x="258" y="2"/>
                        </a:lnTo>
                        <a:lnTo>
                          <a:pt x="234" y="0"/>
                        </a:lnTo>
                        <a:lnTo>
                          <a:pt x="234" y="0"/>
                        </a:lnTo>
                        <a:lnTo>
                          <a:pt x="211" y="2"/>
                        </a:lnTo>
                        <a:lnTo>
                          <a:pt x="187" y="6"/>
                        </a:lnTo>
                        <a:lnTo>
                          <a:pt x="165" y="12"/>
                        </a:lnTo>
                        <a:lnTo>
                          <a:pt x="142" y="19"/>
                        </a:lnTo>
                        <a:lnTo>
                          <a:pt x="122" y="29"/>
                        </a:lnTo>
                        <a:lnTo>
                          <a:pt x="104" y="42"/>
                        </a:lnTo>
                        <a:lnTo>
                          <a:pt x="85" y="56"/>
                        </a:lnTo>
                        <a:lnTo>
                          <a:pt x="68" y="70"/>
                        </a:lnTo>
                        <a:lnTo>
                          <a:pt x="54" y="88"/>
                        </a:lnTo>
                        <a:lnTo>
                          <a:pt x="40" y="106"/>
                        </a:lnTo>
                        <a:lnTo>
                          <a:pt x="28" y="126"/>
                        </a:lnTo>
                        <a:lnTo>
                          <a:pt x="18" y="148"/>
                        </a:lnTo>
                        <a:lnTo>
                          <a:pt x="11" y="169"/>
                        </a:lnTo>
                        <a:lnTo>
                          <a:pt x="5" y="193"/>
                        </a:lnTo>
                        <a:lnTo>
                          <a:pt x="1" y="216"/>
                        </a:lnTo>
                        <a:lnTo>
                          <a:pt x="0" y="240"/>
                        </a:lnTo>
                        <a:lnTo>
                          <a:pt x="0" y="240"/>
                        </a:lnTo>
                        <a:lnTo>
                          <a:pt x="1" y="256"/>
                        </a:lnTo>
                        <a:lnTo>
                          <a:pt x="468" y="256"/>
                        </a:lnTo>
                        <a:close/>
                      </a:path>
                    </a:pathLst>
                  </a:custGeom>
                  <a:solidFill>
                    <a:srgbClr val="49BA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8" name="Freeform 961">
                    <a:extLst>
                      <a:ext uri="{FF2B5EF4-FFF2-40B4-BE49-F238E27FC236}">
                        <a16:creationId xmlns:a16="http://schemas.microsoft.com/office/drawing/2014/main" id="{32D1B8E8-12BE-4BD3-8330-A133F889CD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945533" y="3048307"/>
                    <a:ext cx="468815" cy="254970"/>
                  </a:xfrm>
                  <a:custGeom>
                    <a:avLst/>
                    <a:gdLst/>
                    <a:ahLst/>
                    <a:cxnLst>
                      <a:cxn ang="0">
                        <a:pos x="227" y="124"/>
                      </a:cxn>
                      <a:cxn ang="0">
                        <a:pos x="227" y="124"/>
                      </a:cxn>
                      <a:cxn ang="0">
                        <a:pos x="227" y="116"/>
                      </a:cxn>
                      <a:cxn ang="0">
                        <a:pos x="227" y="116"/>
                      </a:cxn>
                      <a:cxn ang="0">
                        <a:pos x="226" y="104"/>
                      </a:cxn>
                      <a:cxn ang="0">
                        <a:pos x="224" y="93"/>
                      </a:cxn>
                      <a:cxn ang="0">
                        <a:pos x="221" y="81"/>
                      </a:cxn>
                      <a:cxn ang="0">
                        <a:pos x="218" y="71"/>
                      </a:cxn>
                      <a:cxn ang="0">
                        <a:pos x="213" y="61"/>
                      </a:cxn>
                      <a:cxn ang="0">
                        <a:pos x="207" y="51"/>
                      </a:cxn>
                      <a:cxn ang="0">
                        <a:pos x="201" y="43"/>
                      </a:cxn>
                      <a:cxn ang="0">
                        <a:pos x="194" y="34"/>
                      </a:cxn>
                      <a:cxn ang="0">
                        <a:pos x="186" y="27"/>
                      </a:cxn>
                      <a:cxn ang="0">
                        <a:pos x="177" y="20"/>
                      </a:cxn>
                      <a:cxn ang="0">
                        <a:pos x="167" y="14"/>
                      </a:cxn>
                      <a:cxn ang="0">
                        <a:pos x="157" y="9"/>
                      </a:cxn>
                      <a:cxn ang="0">
                        <a:pos x="147" y="6"/>
                      </a:cxn>
                      <a:cxn ang="0">
                        <a:pos x="136" y="3"/>
                      </a:cxn>
                      <a:cxn ang="0">
                        <a:pos x="126" y="0"/>
                      </a:cxn>
                      <a:cxn ang="0">
                        <a:pos x="113" y="0"/>
                      </a:cxn>
                      <a:cxn ang="0">
                        <a:pos x="113" y="0"/>
                      </a:cxn>
                      <a:cxn ang="0">
                        <a:pos x="101" y="0"/>
                      </a:cxn>
                      <a:cxn ang="0">
                        <a:pos x="91" y="3"/>
                      </a:cxn>
                      <a:cxn ang="0">
                        <a:pos x="80" y="6"/>
                      </a:cxn>
                      <a:cxn ang="0">
                        <a:pos x="70" y="9"/>
                      </a:cxn>
                      <a:cxn ang="0">
                        <a:pos x="60" y="14"/>
                      </a:cxn>
                      <a:cxn ang="0">
                        <a:pos x="50" y="20"/>
                      </a:cxn>
                      <a:cxn ang="0">
                        <a:pos x="41" y="27"/>
                      </a:cxn>
                      <a:cxn ang="0">
                        <a:pos x="33" y="34"/>
                      </a:cxn>
                      <a:cxn ang="0">
                        <a:pos x="26" y="43"/>
                      </a:cxn>
                      <a:cxn ang="0">
                        <a:pos x="20" y="51"/>
                      </a:cxn>
                      <a:cxn ang="0">
                        <a:pos x="14" y="61"/>
                      </a:cxn>
                      <a:cxn ang="0">
                        <a:pos x="8" y="71"/>
                      </a:cxn>
                      <a:cxn ang="0">
                        <a:pos x="6" y="81"/>
                      </a:cxn>
                      <a:cxn ang="0">
                        <a:pos x="3" y="93"/>
                      </a:cxn>
                      <a:cxn ang="0">
                        <a:pos x="1" y="104"/>
                      </a:cxn>
                      <a:cxn ang="0">
                        <a:pos x="0" y="116"/>
                      </a:cxn>
                      <a:cxn ang="0">
                        <a:pos x="0" y="116"/>
                      </a:cxn>
                      <a:cxn ang="0">
                        <a:pos x="0" y="124"/>
                      </a:cxn>
                      <a:cxn ang="0">
                        <a:pos x="227" y="124"/>
                      </a:cxn>
                    </a:cxnLst>
                    <a:rect l="0" t="0" r="r" b="b"/>
                    <a:pathLst>
                      <a:path w="227" h="124">
                        <a:moveTo>
                          <a:pt x="227" y="124"/>
                        </a:moveTo>
                        <a:lnTo>
                          <a:pt x="227" y="124"/>
                        </a:lnTo>
                        <a:lnTo>
                          <a:pt x="227" y="116"/>
                        </a:lnTo>
                        <a:lnTo>
                          <a:pt x="227" y="116"/>
                        </a:lnTo>
                        <a:lnTo>
                          <a:pt x="226" y="104"/>
                        </a:lnTo>
                        <a:lnTo>
                          <a:pt x="224" y="93"/>
                        </a:lnTo>
                        <a:lnTo>
                          <a:pt x="221" y="81"/>
                        </a:lnTo>
                        <a:lnTo>
                          <a:pt x="218" y="71"/>
                        </a:lnTo>
                        <a:lnTo>
                          <a:pt x="213" y="61"/>
                        </a:lnTo>
                        <a:lnTo>
                          <a:pt x="207" y="51"/>
                        </a:lnTo>
                        <a:lnTo>
                          <a:pt x="201" y="43"/>
                        </a:lnTo>
                        <a:lnTo>
                          <a:pt x="194" y="34"/>
                        </a:lnTo>
                        <a:lnTo>
                          <a:pt x="186" y="27"/>
                        </a:lnTo>
                        <a:lnTo>
                          <a:pt x="177" y="20"/>
                        </a:lnTo>
                        <a:lnTo>
                          <a:pt x="167" y="14"/>
                        </a:lnTo>
                        <a:lnTo>
                          <a:pt x="157" y="9"/>
                        </a:lnTo>
                        <a:lnTo>
                          <a:pt x="147" y="6"/>
                        </a:lnTo>
                        <a:lnTo>
                          <a:pt x="136" y="3"/>
                        </a:lnTo>
                        <a:lnTo>
                          <a:pt x="126" y="0"/>
                        </a:lnTo>
                        <a:lnTo>
                          <a:pt x="113" y="0"/>
                        </a:lnTo>
                        <a:lnTo>
                          <a:pt x="113" y="0"/>
                        </a:lnTo>
                        <a:lnTo>
                          <a:pt x="101" y="0"/>
                        </a:lnTo>
                        <a:lnTo>
                          <a:pt x="91" y="3"/>
                        </a:lnTo>
                        <a:lnTo>
                          <a:pt x="80" y="6"/>
                        </a:lnTo>
                        <a:lnTo>
                          <a:pt x="70" y="9"/>
                        </a:lnTo>
                        <a:lnTo>
                          <a:pt x="60" y="14"/>
                        </a:lnTo>
                        <a:lnTo>
                          <a:pt x="50" y="20"/>
                        </a:lnTo>
                        <a:lnTo>
                          <a:pt x="41" y="27"/>
                        </a:lnTo>
                        <a:lnTo>
                          <a:pt x="33" y="34"/>
                        </a:lnTo>
                        <a:lnTo>
                          <a:pt x="26" y="43"/>
                        </a:lnTo>
                        <a:lnTo>
                          <a:pt x="20" y="51"/>
                        </a:lnTo>
                        <a:lnTo>
                          <a:pt x="14" y="61"/>
                        </a:lnTo>
                        <a:lnTo>
                          <a:pt x="8" y="71"/>
                        </a:lnTo>
                        <a:lnTo>
                          <a:pt x="6" y="81"/>
                        </a:lnTo>
                        <a:lnTo>
                          <a:pt x="3" y="93"/>
                        </a:lnTo>
                        <a:lnTo>
                          <a:pt x="1" y="104"/>
                        </a:lnTo>
                        <a:lnTo>
                          <a:pt x="0" y="116"/>
                        </a:lnTo>
                        <a:lnTo>
                          <a:pt x="0" y="116"/>
                        </a:lnTo>
                        <a:lnTo>
                          <a:pt x="0" y="124"/>
                        </a:lnTo>
                        <a:lnTo>
                          <a:pt x="227" y="124"/>
                        </a:lnTo>
                        <a:close/>
                      </a:path>
                    </a:pathLst>
                  </a:custGeom>
                  <a:solidFill>
                    <a:srgbClr val="49BAA4">
                      <a:lumMod val="75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6" name="Group 195">
                  <a:extLst>
                    <a:ext uri="{FF2B5EF4-FFF2-40B4-BE49-F238E27FC236}">
                      <a16:creationId xmlns:a16="http://schemas.microsoft.com/office/drawing/2014/main" id="{7E097617-8B58-48D3-AE46-26AD84DF6CF3}"/>
                    </a:ext>
                  </a:extLst>
                </p:cNvPr>
                <p:cNvGrpSpPr/>
                <p:nvPr/>
              </p:nvGrpSpPr>
              <p:grpSpPr>
                <a:xfrm>
                  <a:off x="5392293" y="361950"/>
                  <a:ext cx="740239" cy="583230"/>
                  <a:chOff x="5392293" y="361950"/>
                  <a:chExt cx="740239" cy="583230"/>
                </a:xfrm>
              </p:grpSpPr>
              <p:grpSp>
                <p:nvGrpSpPr>
                  <p:cNvPr id="197" name="Group 196">
                    <a:extLst>
                      <a:ext uri="{FF2B5EF4-FFF2-40B4-BE49-F238E27FC236}">
                        <a16:creationId xmlns:a16="http://schemas.microsoft.com/office/drawing/2014/main" id="{E7B4F20A-E725-4CF3-8064-2B615B15CF12}"/>
                      </a:ext>
                    </a:extLst>
                  </p:cNvPr>
                  <p:cNvGrpSpPr/>
                  <p:nvPr/>
                </p:nvGrpSpPr>
                <p:grpSpPr>
                  <a:xfrm>
                    <a:off x="5392293" y="361950"/>
                    <a:ext cx="341332" cy="497603"/>
                    <a:chOff x="3867574" y="2078259"/>
                    <a:chExt cx="341332" cy="497603"/>
                  </a:xfrm>
                </p:grpSpPr>
                <p:sp>
                  <p:nvSpPr>
                    <p:cNvPr id="205" name="Rectangle 1405">
                      <a:extLst>
                        <a:ext uri="{FF2B5EF4-FFF2-40B4-BE49-F238E27FC236}">
                          <a16:creationId xmlns:a16="http://schemas.microsoft.com/office/drawing/2014/main" id="{1BFD03DF-A596-4E63-8092-7723786A36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3286" y="2394915"/>
                      <a:ext cx="53463" cy="180947"/>
                    </a:xfrm>
                    <a:prstGeom prst="rect">
                      <a:avLst/>
                    </a:prstGeom>
                    <a:solidFill>
                      <a:srgbClr val="E27940">
                        <a:lumMod val="75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6" name="Freeform 1406">
                      <a:extLst>
                        <a:ext uri="{FF2B5EF4-FFF2-40B4-BE49-F238E27FC236}">
                          <a16:creationId xmlns:a16="http://schemas.microsoft.com/office/drawing/2014/main" id="{6AE6A491-B181-4F2B-A6B5-28070CD274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67574" y="2078259"/>
                      <a:ext cx="341332" cy="337219"/>
                    </a:xfrm>
                    <a:custGeom>
                      <a:avLst/>
                      <a:gdLst/>
                      <a:ahLst/>
                      <a:cxnLst>
                        <a:cxn ang="0">
                          <a:pos x="165" y="82"/>
                        </a:cxn>
                        <a:cxn ang="0">
                          <a:pos x="165" y="82"/>
                        </a:cxn>
                        <a:cxn ang="0">
                          <a:pos x="163" y="99"/>
                        </a:cxn>
                        <a:cxn ang="0">
                          <a:pos x="158" y="115"/>
                        </a:cxn>
                        <a:cxn ang="0">
                          <a:pos x="151" y="129"/>
                        </a:cxn>
                        <a:cxn ang="0">
                          <a:pos x="141" y="140"/>
                        </a:cxn>
                        <a:cxn ang="0">
                          <a:pos x="128" y="150"/>
                        </a:cxn>
                        <a:cxn ang="0">
                          <a:pos x="114" y="159"/>
                        </a:cxn>
                        <a:cxn ang="0">
                          <a:pos x="100" y="163"/>
                        </a:cxn>
                        <a:cxn ang="0">
                          <a:pos x="83" y="165"/>
                        </a:cxn>
                        <a:cxn ang="0">
                          <a:pos x="83" y="165"/>
                        </a:cxn>
                        <a:cxn ang="0">
                          <a:pos x="65" y="163"/>
                        </a:cxn>
                        <a:cxn ang="0">
                          <a:pos x="51" y="159"/>
                        </a:cxn>
                        <a:cxn ang="0">
                          <a:pos x="37" y="150"/>
                        </a:cxn>
                        <a:cxn ang="0">
                          <a:pos x="24" y="140"/>
                        </a:cxn>
                        <a:cxn ang="0">
                          <a:pos x="14" y="129"/>
                        </a:cxn>
                        <a:cxn ang="0">
                          <a:pos x="7" y="115"/>
                        </a:cxn>
                        <a:cxn ang="0">
                          <a:pos x="1" y="99"/>
                        </a:cxn>
                        <a:cxn ang="0">
                          <a:pos x="0" y="82"/>
                        </a:cxn>
                        <a:cxn ang="0">
                          <a:pos x="0" y="82"/>
                        </a:cxn>
                        <a:cxn ang="0">
                          <a:pos x="1" y="66"/>
                        </a:cxn>
                        <a:cxn ang="0">
                          <a:pos x="7" y="50"/>
                        </a:cxn>
                        <a:cxn ang="0">
                          <a:pos x="14" y="36"/>
                        </a:cxn>
                        <a:cxn ang="0">
                          <a:pos x="24" y="25"/>
                        </a:cxn>
                        <a:cxn ang="0">
                          <a:pos x="37" y="15"/>
                        </a:cxn>
                        <a:cxn ang="0">
                          <a:pos x="51" y="6"/>
                        </a:cxn>
                        <a:cxn ang="0">
                          <a:pos x="65" y="2"/>
                        </a:cxn>
                        <a:cxn ang="0">
                          <a:pos x="83" y="0"/>
                        </a:cxn>
                        <a:cxn ang="0">
                          <a:pos x="83" y="0"/>
                        </a:cxn>
                        <a:cxn ang="0">
                          <a:pos x="100" y="2"/>
                        </a:cxn>
                        <a:cxn ang="0">
                          <a:pos x="114" y="6"/>
                        </a:cxn>
                        <a:cxn ang="0">
                          <a:pos x="128" y="15"/>
                        </a:cxn>
                        <a:cxn ang="0">
                          <a:pos x="141" y="25"/>
                        </a:cxn>
                        <a:cxn ang="0">
                          <a:pos x="151" y="36"/>
                        </a:cxn>
                        <a:cxn ang="0">
                          <a:pos x="158" y="50"/>
                        </a:cxn>
                        <a:cxn ang="0">
                          <a:pos x="163" y="66"/>
                        </a:cxn>
                        <a:cxn ang="0">
                          <a:pos x="165" y="82"/>
                        </a:cxn>
                        <a:cxn ang="0">
                          <a:pos x="165" y="82"/>
                        </a:cxn>
                      </a:cxnLst>
                      <a:rect l="0" t="0" r="r" b="b"/>
                      <a:pathLst>
                        <a:path w="165" h="165">
                          <a:moveTo>
                            <a:pt x="165" y="82"/>
                          </a:moveTo>
                          <a:lnTo>
                            <a:pt x="165" y="82"/>
                          </a:lnTo>
                          <a:lnTo>
                            <a:pt x="163" y="99"/>
                          </a:lnTo>
                          <a:lnTo>
                            <a:pt x="158" y="115"/>
                          </a:lnTo>
                          <a:lnTo>
                            <a:pt x="151" y="129"/>
                          </a:lnTo>
                          <a:lnTo>
                            <a:pt x="141" y="140"/>
                          </a:lnTo>
                          <a:lnTo>
                            <a:pt x="128" y="150"/>
                          </a:lnTo>
                          <a:lnTo>
                            <a:pt x="114" y="159"/>
                          </a:lnTo>
                          <a:lnTo>
                            <a:pt x="100" y="163"/>
                          </a:lnTo>
                          <a:lnTo>
                            <a:pt x="83" y="165"/>
                          </a:lnTo>
                          <a:lnTo>
                            <a:pt x="83" y="165"/>
                          </a:lnTo>
                          <a:lnTo>
                            <a:pt x="65" y="163"/>
                          </a:lnTo>
                          <a:lnTo>
                            <a:pt x="51" y="159"/>
                          </a:lnTo>
                          <a:lnTo>
                            <a:pt x="37" y="150"/>
                          </a:lnTo>
                          <a:lnTo>
                            <a:pt x="24" y="140"/>
                          </a:lnTo>
                          <a:lnTo>
                            <a:pt x="14" y="129"/>
                          </a:lnTo>
                          <a:lnTo>
                            <a:pt x="7" y="115"/>
                          </a:lnTo>
                          <a:lnTo>
                            <a:pt x="1" y="99"/>
                          </a:lnTo>
                          <a:lnTo>
                            <a:pt x="0" y="82"/>
                          </a:lnTo>
                          <a:lnTo>
                            <a:pt x="0" y="82"/>
                          </a:lnTo>
                          <a:lnTo>
                            <a:pt x="1" y="66"/>
                          </a:lnTo>
                          <a:lnTo>
                            <a:pt x="7" y="50"/>
                          </a:lnTo>
                          <a:lnTo>
                            <a:pt x="14" y="36"/>
                          </a:lnTo>
                          <a:lnTo>
                            <a:pt x="24" y="25"/>
                          </a:lnTo>
                          <a:lnTo>
                            <a:pt x="37" y="15"/>
                          </a:lnTo>
                          <a:lnTo>
                            <a:pt x="51" y="6"/>
                          </a:lnTo>
                          <a:lnTo>
                            <a:pt x="65" y="2"/>
                          </a:lnTo>
                          <a:lnTo>
                            <a:pt x="83" y="0"/>
                          </a:lnTo>
                          <a:lnTo>
                            <a:pt x="83" y="0"/>
                          </a:lnTo>
                          <a:lnTo>
                            <a:pt x="100" y="2"/>
                          </a:lnTo>
                          <a:lnTo>
                            <a:pt x="114" y="6"/>
                          </a:lnTo>
                          <a:lnTo>
                            <a:pt x="128" y="15"/>
                          </a:lnTo>
                          <a:lnTo>
                            <a:pt x="141" y="25"/>
                          </a:lnTo>
                          <a:lnTo>
                            <a:pt x="151" y="36"/>
                          </a:lnTo>
                          <a:lnTo>
                            <a:pt x="158" y="50"/>
                          </a:lnTo>
                          <a:lnTo>
                            <a:pt x="163" y="66"/>
                          </a:lnTo>
                          <a:lnTo>
                            <a:pt x="165" y="82"/>
                          </a:lnTo>
                          <a:lnTo>
                            <a:pt x="165" y="82"/>
                          </a:lnTo>
                          <a:close/>
                        </a:path>
                      </a:pathLst>
                    </a:custGeom>
                    <a:solidFill>
                      <a:srgbClr val="49BAA4">
                        <a:lumMod val="75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98" name="Freeform 961">
                    <a:extLst>
                      <a:ext uri="{FF2B5EF4-FFF2-40B4-BE49-F238E27FC236}">
                        <a16:creationId xmlns:a16="http://schemas.microsoft.com/office/drawing/2014/main" id="{42F0E934-3D22-483F-B482-8C2C8F27E4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10200" y="819150"/>
                    <a:ext cx="161678" cy="87930"/>
                  </a:xfrm>
                  <a:custGeom>
                    <a:avLst/>
                    <a:gdLst/>
                    <a:ahLst/>
                    <a:cxnLst>
                      <a:cxn ang="0">
                        <a:pos x="227" y="124"/>
                      </a:cxn>
                      <a:cxn ang="0">
                        <a:pos x="227" y="124"/>
                      </a:cxn>
                      <a:cxn ang="0">
                        <a:pos x="227" y="116"/>
                      </a:cxn>
                      <a:cxn ang="0">
                        <a:pos x="227" y="116"/>
                      </a:cxn>
                      <a:cxn ang="0">
                        <a:pos x="226" y="104"/>
                      </a:cxn>
                      <a:cxn ang="0">
                        <a:pos x="224" y="93"/>
                      </a:cxn>
                      <a:cxn ang="0">
                        <a:pos x="221" y="81"/>
                      </a:cxn>
                      <a:cxn ang="0">
                        <a:pos x="218" y="71"/>
                      </a:cxn>
                      <a:cxn ang="0">
                        <a:pos x="213" y="61"/>
                      </a:cxn>
                      <a:cxn ang="0">
                        <a:pos x="207" y="51"/>
                      </a:cxn>
                      <a:cxn ang="0">
                        <a:pos x="201" y="43"/>
                      </a:cxn>
                      <a:cxn ang="0">
                        <a:pos x="194" y="34"/>
                      </a:cxn>
                      <a:cxn ang="0">
                        <a:pos x="186" y="27"/>
                      </a:cxn>
                      <a:cxn ang="0">
                        <a:pos x="177" y="20"/>
                      </a:cxn>
                      <a:cxn ang="0">
                        <a:pos x="167" y="14"/>
                      </a:cxn>
                      <a:cxn ang="0">
                        <a:pos x="157" y="9"/>
                      </a:cxn>
                      <a:cxn ang="0">
                        <a:pos x="147" y="6"/>
                      </a:cxn>
                      <a:cxn ang="0">
                        <a:pos x="136" y="3"/>
                      </a:cxn>
                      <a:cxn ang="0">
                        <a:pos x="126" y="0"/>
                      </a:cxn>
                      <a:cxn ang="0">
                        <a:pos x="113" y="0"/>
                      </a:cxn>
                      <a:cxn ang="0">
                        <a:pos x="113" y="0"/>
                      </a:cxn>
                      <a:cxn ang="0">
                        <a:pos x="101" y="0"/>
                      </a:cxn>
                      <a:cxn ang="0">
                        <a:pos x="91" y="3"/>
                      </a:cxn>
                      <a:cxn ang="0">
                        <a:pos x="80" y="6"/>
                      </a:cxn>
                      <a:cxn ang="0">
                        <a:pos x="70" y="9"/>
                      </a:cxn>
                      <a:cxn ang="0">
                        <a:pos x="60" y="14"/>
                      </a:cxn>
                      <a:cxn ang="0">
                        <a:pos x="50" y="20"/>
                      </a:cxn>
                      <a:cxn ang="0">
                        <a:pos x="41" y="27"/>
                      </a:cxn>
                      <a:cxn ang="0">
                        <a:pos x="33" y="34"/>
                      </a:cxn>
                      <a:cxn ang="0">
                        <a:pos x="26" y="43"/>
                      </a:cxn>
                      <a:cxn ang="0">
                        <a:pos x="20" y="51"/>
                      </a:cxn>
                      <a:cxn ang="0">
                        <a:pos x="14" y="61"/>
                      </a:cxn>
                      <a:cxn ang="0">
                        <a:pos x="8" y="71"/>
                      </a:cxn>
                      <a:cxn ang="0">
                        <a:pos x="6" y="81"/>
                      </a:cxn>
                      <a:cxn ang="0">
                        <a:pos x="3" y="93"/>
                      </a:cxn>
                      <a:cxn ang="0">
                        <a:pos x="1" y="104"/>
                      </a:cxn>
                      <a:cxn ang="0">
                        <a:pos x="0" y="116"/>
                      </a:cxn>
                      <a:cxn ang="0">
                        <a:pos x="0" y="116"/>
                      </a:cxn>
                      <a:cxn ang="0">
                        <a:pos x="0" y="124"/>
                      </a:cxn>
                      <a:cxn ang="0">
                        <a:pos x="227" y="124"/>
                      </a:cxn>
                    </a:cxnLst>
                    <a:rect l="0" t="0" r="r" b="b"/>
                    <a:pathLst>
                      <a:path w="227" h="124">
                        <a:moveTo>
                          <a:pt x="227" y="124"/>
                        </a:moveTo>
                        <a:lnTo>
                          <a:pt x="227" y="124"/>
                        </a:lnTo>
                        <a:lnTo>
                          <a:pt x="227" y="116"/>
                        </a:lnTo>
                        <a:lnTo>
                          <a:pt x="227" y="116"/>
                        </a:lnTo>
                        <a:lnTo>
                          <a:pt x="226" y="104"/>
                        </a:lnTo>
                        <a:lnTo>
                          <a:pt x="224" y="93"/>
                        </a:lnTo>
                        <a:lnTo>
                          <a:pt x="221" y="81"/>
                        </a:lnTo>
                        <a:lnTo>
                          <a:pt x="218" y="71"/>
                        </a:lnTo>
                        <a:lnTo>
                          <a:pt x="213" y="61"/>
                        </a:lnTo>
                        <a:lnTo>
                          <a:pt x="207" y="51"/>
                        </a:lnTo>
                        <a:lnTo>
                          <a:pt x="201" y="43"/>
                        </a:lnTo>
                        <a:lnTo>
                          <a:pt x="194" y="34"/>
                        </a:lnTo>
                        <a:lnTo>
                          <a:pt x="186" y="27"/>
                        </a:lnTo>
                        <a:lnTo>
                          <a:pt x="177" y="20"/>
                        </a:lnTo>
                        <a:lnTo>
                          <a:pt x="167" y="14"/>
                        </a:lnTo>
                        <a:lnTo>
                          <a:pt x="157" y="9"/>
                        </a:lnTo>
                        <a:lnTo>
                          <a:pt x="147" y="6"/>
                        </a:lnTo>
                        <a:lnTo>
                          <a:pt x="136" y="3"/>
                        </a:lnTo>
                        <a:lnTo>
                          <a:pt x="126" y="0"/>
                        </a:lnTo>
                        <a:lnTo>
                          <a:pt x="113" y="0"/>
                        </a:lnTo>
                        <a:lnTo>
                          <a:pt x="113" y="0"/>
                        </a:lnTo>
                        <a:lnTo>
                          <a:pt x="101" y="0"/>
                        </a:lnTo>
                        <a:lnTo>
                          <a:pt x="91" y="3"/>
                        </a:lnTo>
                        <a:lnTo>
                          <a:pt x="80" y="6"/>
                        </a:lnTo>
                        <a:lnTo>
                          <a:pt x="70" y="9"/>
                        </a:lnTo>
                        <a:lnTo>
                          <a:pt x="60" y="14"/>
                        </a:lnTo>
                        <a:lnTo>
                          <a:pt x="50" y="20"/>
                        </a:lnTo>
                        <a:lnTo>
                          <a:pt x="41" y="27"/>
                        </a:lnTo>
                        <a:lnTo>
                          <a:pt x="33" y="34"/>
                        </a:lnTo>
                        <a:lnTo>
                          <a:pt x="26" y="43"/>
                        </a:lnTo>
                        <a:lnTo>
                          <a:pt x="20" y="51"/>
                        </a:lnTo>
                        <a:lnTo>
                          <a:pt x="14" y="61"/>
                        </a:lnTo>
                        <a:lnTo>
                          <a:pt x="8" y="71"/>
                        </a:lnTo>
                        <a:lnTo>
                          <a:pt x="6" y="81"/>
                        </a:lnTo>
                        <a:lnTo>
                          <a:pt x="3" y="93"/>
                        </a:lnTo>
                        <a:lnTo>
                          <a:pt x="1" y="104"/>
                        </a:lnTo>
                        <a:lnTo>
                          <a:pt x="0" y="116"/>
                        </a:lnTo>
                        <a:lnTo>
                          <a:pt x="0" y="116"/>
                        </a:lnTo>
                        <a:lnTo>
                          <a:pt x="0" y="124"/>
                        </a:lnTo>
                        <a:lnTo>
                          <a:pt x="227" y="124"/>
                        </a:lnTo>
                        <a:close/>
                      </a:path>
                    </a:pathLst>
                  </a:custGeom>
                  <a:solidFill>
                    <a:srgbClr val="49BA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99" name="Group 198">
                    <a:extLst>
                      <a:ext uri="{FF2B5EF4-FFF2-40B4-BE49-F238E27FC236}">
                        <a16:creationId xmlns:a16="http://schemas.microsoft.com/office/drawing/2014/main" id="{8F37F60F-A8F5-4437-8226-4CF6C402B030}"/>
                      </a:ext>
                    </a:extLst>
                  </p:cNvPr>
                  <p:cNvGrpSpPr/>
                  <p:nvPr/>
                </p:nvGrpSpPr>
                <p:grpSpPr>
                  <a:xfrm>
                    <a:off x="5791200" y="361950"/>
                    <a:ext cx="341332" cy="497603"/>
                    <a:chOff x="4266481" y="2078259"/>
                    <a:chExt cx="341332" cy="497603"/>
                  </a:xfrm>
                </p:grpSpPr>
                <p:sp>
                  <p:nvSpPr>
                    <p:cNvPr id="203" name="Rectangle 1403">
                      <a:extLst>
                        <a:ext uri="{FF2B5EF4-FFF2-40B4-BE49-F238E27FC236}">
                          <a16:creationId xmlns:a16="http://schemas.microsoft.com/office/drawing/2014/main" id="{603E51A4-A966-4DC1-8E92-66FBEFD97C4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06303" y="2394915"/>
                      <a:ext cx="49349" cy="180947"/>
                    </a:xfrm>
                    <a:prstGeom prst="rect">
                      <a:avLst/>
                    </a:prstGeom>
                    <a:solidFill>
                      <a:srgbClr val="E27940">
                        <a:lumMod val="75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204" name="Freeform 1404">
                      <a:extLst>
                        <a:ext uri="{FF2B5EF4-FFF2-40B4-BE49-F238E27FC236}">
                          <a16:creationId xmlns:a16="http://schemas.microsoft.com/office/drawing/2014/main" id="{2708CDB8-E686-4486-8009-D78B13830F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66481" y="2078259"/>
                      <a:ext cx="341332" cy="337219"/>
                    </a:xfrm>
                    <a:custGeom>
                      <a:avLst/>
                      <a:gdLst/>
                      <a:ahLst/>
                      <a:cxnLst>
                        <a:cxn ang="0">
                          <a:pos x="166" y="82"/>
                        </a:cxn>
                        <a:cxn ang="0">
                          <a:pos x="166" y="82"/>
                        </a:cxn>
                        <a:cxn ang="0">
                          <a:pos x="163" y="99"/>
                        </a:cxn>
                        <a:cxn ang="0">
                          <a:pos x="159" y="115"/>
                        </a:cxn>
                        <a:cxn ang="0">
                          <a:pos x="152" y="129"/>
                        </a:cxn>
                        <a:cxn ang="0">
                          <a:pos x="141" y="140"/>
                        </a:cxn>
                        <a:cxn ang="0">
                          <a:pos x="129" y="150"/>
                        </a:cxn>
                        <a:cxn ang="0">
                          <a:pos x="114" y="159"/>
                        </a:cxn>
                        <a:cxn ang="0">
                          <a:pos x="100" y="163"/>
                        </a:cxn>
                        <a:cxn ang="0">
                          <a:pos x="83" y="165"/>
                        </a:cxn>
                        <a:cxn ang="0">
                          <a:pos x="83" y="165"/>
                        </a:cxn>
                        <a:cxn ang="0">
                          <a:pos x="66" y="163"/>
                        </a:cxn>
                        <a:cxn ang="0">
                          <a:pos x="50" y="159"/>
                        </a:cxn>
                        <a:cxn ang="0">
                          <a:pos x="37" y="150"/>
                        </a:cxn>
                        <a:cxn ang="0">
                          <a:pos x="24" y="140"/>
                        </a:cxn>
                        <a:cxn ang="0">
                          <a:pos x="14" y="129"/>
                        </a:cxn>
                        <a:cxn ang="0">
                          <a:pos x="7" y="115"/>
                        </a:cxn>
                        <a:cxn ang="0">
                          <a:pos x="1" y="99"/>
                        </a:cxn>
                        <a:cxn ang="0">
                          <a:pos x="0" y="82"/>
                        </a:cxn>
                        <a:cxn ang="0">
                          <a:pos x="0" y="82"/>
                        </a:cxn>
                        <a:cxn ang="0">
                          <a:pos x="1" y="66"/>
                        </a:cxn>
                        <a:cxn ang="0">
                          <a:pos x="7" y="50"/>
                        </a:cxn>
                        <a:cxn ang="0">
                          <a:pos x="14" y="36"/>
                        </a:cxn>
                        <a:cxn ang="0">
                          <a:pos x="24" y="25"/>
                        </a:cxn>
                        <a:cxn ang="0">
                          <a:pos x="37" y="15"/>
                        </a:cxn>
                        <a:cxn ang="0">
                          <a:pos x="50" y="6"/>
                        </a:cxn>
                        <a:cxn ang="0">
                          <a:pos x="66" y="2"/>
                        </a:cxn>
                        <a:cxn ang="0">
                          <a:pos x="83" y="0"/>
                        </a:cxn>
                        <a:cxn ang="0">
                          <a:pos x="83" y="0"/>
                        </a:cxn>
                        <a:cxn ang="0">
                          <a:pos x="100" y="2"/>
                        </a:cxn>
                        <a:cxn ang="0">
                          <a:pos x="114" y="6"/>
                        </a:cxn>
                        <a:cxn ang="0">
                          <a:pos x="129" y="15"/>
                        </a:cxn>
                        <a:cxn ang="0">
                          <a:pos x="141" y="25"/>
                        </a:cxn>
                        <a:cxn ang="0">
                          <a:pos x="152" y="36"/>
                        </a:cxn>
                        <a:cxn ang="0">
                          <a:pos x="159" y="50"/>
                        </a:cxn>
                        <a:cxn ang="0">
                          <a:pos x="163" y="66"/>
                        </a:cxn>
                        <a:cxn ang="0">
                          <a:pos x="166" y="82"/>
                        </a:cxn>
                        <a:cxn ang="0">
                          <a:pos x="166" y="82"/>
                        </a:cxn>
                      </a:cxnLst>
                      <a:rect l="0" t="0" r="r" b="b"/>
                      <a:pathLst>
                        <a:path w="166" h="165">
                          <a:moveTo>
                            <a:pt x="166" y="82"/>
                          </a:moveTo>
                          <a:lnTo>
                            <a:pt x="166" y="82"/>
                          </a:lnTo>
                          <a:lnTo>
                            <a:pt x="163" y="99"/>
                          </a:lnTo>
                          <a:lnTo>
                            <a:pt x="159" y="115"/>
                          </a:lnTo>
                          <a:lnTo>
                            <a:pt x="152" y="129"/>
                          </a:lnTo>
                          <a:lnTo>
                            <a:pt x="141" y="140"/>
                          </a:lnTo>
                          <a:lnTo>
                            <a:pt x="129" y="150"/>
                          </a:lnTo>
                          <a:lnTo>
                            <a:pt x="114" y="159"/>
                          </a:lnTo>
                          <a:lnTo>
                            <a:pt x="100" y="163"/>
                          </a:lnTo>
                          <a:lnTo>
                            <a:pt x="83" y="165"/>
                          </a:lnTo>
                          <a:lnTo>
                            <a:pt x="83" y="165"/>
                          </a:lnTo>
                          <a:lnTo>
                            <a:pt x="66" y="163"/>
                          </a:lnTo>
                          <a:lnTo>
                            <a:pt x="50" y="159"/>
                          </a:lnTo>
                          <a:lnTo>
                            <a:pt x="37" y="150"/>
                          </a:lnTo>
                          <a:lnTo>
                            <a:pt x="24" y="140"/>
                          </a:lnTo>
                          <a:lnTo>
                            <a:pt x="14" y="129"/>
                          </a:lnTo>
                          <a:lnTo>
                            <a:pt x="7" y="115"/>
                          </a:lnTo>
                          <a:lnTo>
                            <a:pt x="1" y="99"/>
                          </a:lnTo>
                          <a:lnTo>
                            <a:pt x="0" y="82"/>
                          </a:lnTo>
                          <a:lnTo>
                            <a:pt x="0" y="82"/>
                          </a:lnTo>
                          <a:lnTo>
                            <a:pt x="1" y="66"/>
                          </a:lnTo>
                          <a:lnTo>
                            <a:pt x="7" y="50"/>
                          </a:lnTo>
                          <a:lnTo>
                            <a:pt x="14" y="36"/>
                          </a:lnTo>
                          <a:lnTo>
                            <a:pt x="24" y="25"/>
                          </a:lnTo>
                          <a:lnTo>
                            <a:pt x="37" y="15"/>
                          </a:lnTo>
                          <a:lnTo>
                            <a:pt x="50" y="6"/>
                          </a:lnTo>
                          <a:lnTo>
                            <a:pt x="66" y="2"/>
                          </a:lnTo>
                          <a:lnTo>
                            <a:pt x="83" y="0"/>
                          </a:lnTo>
                          <a:lnTo>
                            <a:pt x="83" y="0"/>
                          </a:lnTo>
                          <a:lnTo>
                            <a:pt x="100" y="2"/>
                          </a:lnTo>
                          <a:lnTo>
                            <a:pt x="114" y="6"/>
                          </a:lnTo>
                          <a:lnTo>
                            <a:pt x="129" y="15"/>
                          </a:lnTo>
                          <a:lnTo>
                            <a:pt x="141" y="25"/>
                          </a:lnTo>
                          <a:lnTo>
                            <a:pt x="152" y="36"/>
                          </a:lnTo>
                          <a:lnTo>
                            <a:pt x="159" y="50"/>
                          </a:lnTo>
                          <a:lnTo>
                            <a:pt x="163" y="66"/>
                          </a:lnTo>
                          <a:lnTo>
                            <a:pt x="166" y="82"/>
                          </a:lnTo>
                          <a:lnTo>
                            <a:pt x="166" y="82"/>
                          </a:lnTo>
                          <a:close/>
                        </a:path>
                      </a:pathLst>
                    </a:custGeom>
                    <a:solidFill>
                      <a:srgbClr val="49BAA4">
                        <a:lumMod val="75000"/>
                      </a:srgbClr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200" name="Freeform 961">
                    <a:extLst>
                      <a:ext uri="{FF2B5EF4-FFF2-40B4-BE49-F238E27FC236}">
                        <a16:creationId xmlns:a16="http://schemas.microsoft.com/office/drawing/2014/main" id="{D4783515-5979-40D2-8990-A3A140400B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24627" y="838200"/>
                    <a:ext cx="161678" cy="87930"/>
                  </a:xfrm>
                  <a:custGeom>
                    <a:avLst/>
                    <a:gdLst/>
                    <a:ahLst/>
                    <a:cxnLst>
                      <a:cxn ang="0">
                        <a:pos x="227" y="124"/>
                      </a:cxn>
                      <a:cxn ang="0">
                        <a:pos x="227" y="124"/>
                      </a:cxn>
                      <a:cxn ang="0">
                        <a:pos x="227" y="116"/>
                      </a:cxn>
                      <a:cxn ang="0">
                        <a:pos x="227" y="116"/>
                      </a:cxn>
                      <a:cxn ang="0">
                        <a:pos x="226" y="104"/>
                      </a:cxn>
                      <a:cxn ang="0">
                        <a:pos x="224" y="93"/>
                      </a:cxn>
                      <a:cxn ang="0">
                        <a:pos x="221" y="81"/>
                      </a:cxn>
                      <a:cxn ang="0">
                        <a:pos x="218" y="71"/>
                      </a:cxn>
                      <a:cxn ang="0">
                        <a:pos x="213" y="61"/>
                      </a:cxn>
                      <a:cxn ang="0">
                        <a:pos x="207" y="51"/>
                      </a:cxn>
                      <a:cxn ang="0">
                        <a:pos x="201" y="43"/>
                      </a:cxn>
                      <a:cxn ang="0">
                        <a:pos x="194" y="34"/>
                      </a:cxn>
                      <a:cxn ang="0">
                        <a:pos x="186" y="27"/>
                      </a:cxn>
                      <a:cxn ang="0">
                        <a:pos x="177" y="20"/>
                      </a:cxn>
                      <a:cxn ang="0">
                        <a:pos x="167" y="14"/>
                      </a:cxn>
                      <a:cxn ang="0">
                        <a:pos x="157" y="9"/>
                      </a:cxn>
                      <a:cxn ang="0">
                        <a:pos x="147" y="6"/>
                      </a:cxn>
                      <a:cxn ang="0">
                        <a:pos x="136" y="3"/>
                      </a:cxn>
                      <a:cxn ang="0">
                        <a:pos x="126" y="0"/>
                      </a:cxn>
                      <a:cxn ang="0">
                        <a:pos x="113" y="0"/>
                      </a:cxn>
                      <a:cxn ang="0">
                        <a:pos x="113" y="0"/>
                      </a:cxn>
                      <a:cxn ang="0">
                        <a:pos x="101" y="0"/>
                      </a:cxn>
                      <a:cxn ang="0">
                        <a:pos x="91" y="3"/>
                      </a:cxn>
                      <a:cxn ang="0">
                        <a:pos x="80" y="6"/>
                      </a:cxn>
                      <a:cxn ang="0">
                        <a:pos x="70" y="9"/>
                      </a:cxn>
                      <a:cxn ang="0">
                        <a:pos x="60" y="14"/>
                      </a:cxn>
                      <a:cxn ang="0">
                        <a:pos x="50" y="20"/>
                      </a:cxn>
                      <a:cxn ang="0">
                        <a:pos x="41" y="27"/>
                      </a:cxn>
                      <a:cxn ang="0">
                        <a:pos x="33" y="34"/>
                      </a:cxn>
                      <a:cxn ang="0">
                        <a:pos x="26" y="43"/>
                      </a:cxn>
                      <a:cxn ang="0">
                        <a:pos x="20" y="51"/>
                      </a:cxn>
                      <a:cxn ang="0">
                        <a:pos x="14" y="61"/>
                      </a:cxn>
                      <a:cxn ang="0">
                        <a:pos x="8" y="71"/>
                      </a:cxn>
                      <a:cxn ang="0">
                        <a:pos x="6" y="81"/>
                      </a:cxn>
                      <a:cxn ang="0">
                        <a:pos x="3" y="93"/>
                      </a:cxn>
                      <a:cxn ang="0">
                        <a:pos x="1" y="104"/>
                      </a:cxn>
                      <a:cxn ang="0">
                        <a:pos x="0" y="116"/>
                      </a:cxn>
                      <a:cxn ang="0">
                        <a:pos x="0" y="116"/>
                      </a:cxn>
                      <a:cxn ang="0">
                        <a:pos x="0" y="124"/>
                      </a:cxn>
                      <a:cxn ang="0">
                        <a:pos x="227" y="124"/>
                      </a:cxn>
                    </a:cxnLst>
                    <a:rect l="0" t="0" r="r" b="b"/>
                    <a:pathLst>
                      <a:path w="227" h="124">
                        <a:moveTo>
                          <a:pt x="227" y="124"/>
                        </a:moveTo>
                        <a:lnTo>
                          <a:pt x="227" y="124"/>
                        </a:lnTo>
                        <a:lnTo>
                          <a:pt x="227" y="116"/>
                        </a:lnTo>
                        <a:lnTo>
                          <a:pt x="227" y="116"/>
                        </a:lnTo>
                        <a:lnTo>
                          <a:pt x="226" y="104"/>
                        </a:lnTo>
                        <a:lnTo>
                          <a:pt x="224" y="93"/>
                        </a:lnTo>
                        <a:lnTo>
                          <a:pt x="221" y="81"/>
                        </a:lnTo>
                        <a:lnTo>
                          <a:pt x="218" y="71"/>
                        </a:lnTo>
                        <a:lnTo>
                          <a:pt x="213" y="61"/>
                        </a:lnTo>
                        <a:lnTo>
                          <a:pt x="207" y="51"/>
                        </a:lnTo>
                        <a:lnTo>
                          <a:pt x="201" y="43"/>
                        </a:lnTo>
                        <a:lnTo>
                          <a:pt x="194" y="34"/>
                        </a:lnTo>
                        <a:lnTo>
                          <a:pt x="186" y="27"/>
                        </a:lnTo>
                        <a:lnTo>
                          <a:pt x="177" y="20"/>
                        </a:lnTo>
                        <a:lnTo>
                          <a:pt x="167" y="14"/>
                        </a:lnTo>
                        <a:lnTo>
                          <a:pt x="157" y="9"/>
                        </a:lnTo>
                        <a:lnTo>
                          <a:pt x="147" y="6"/>
                        </a:lnTo>
                        <a:lnTo>
                          <a:pt x="136" y="3"/>
                        </a:lnTo>
                        <a:lnTo>
                          <a:pt x="126" y="0"/>
                        </a:lnTo>
                        <a:lnTo>
                          <a:pt x="113" y="0"/>
                        </a:lnTo>
                        <a:lnTo>
                          <a:pt x="113" y="0"/>
                        </a:lnTo>
                        <a:lnTo>
                          <a:pt x="101" y="0"/>
                        </a:lnTo>
                        <a:lnTo>
                          <a:pt x="91" y="3"/>
                        </a:lnTo>
                        <a:lnTo>
                          <a:pt x="80" y="6"/>
                        </a:lnTo>
                        <a:lnTo>
                          <a:pt x="70" y="9"/>
                        </a:lnTo>
                        <a:lnTo>
                          <a:pt x="60" y="14"/>
                        </a:lnTo>
                        <a:lnTo>
                          <a:pt x="50" y="20"/>
                        </a:lnTo>
                        <a:lnTo>
                          <a:pt x="41" y="27"/>
                        </a:lnTo>
                        <a:lnTo>
                          <a:pt x="33" y="34"/>
                        </a:lnTo>
                        <a:lnTo>
                          <a:pt x="26" y="43"/>
                        </a:lnTo>
                        <a:lnTo>
                          <a:pt x="20" y="51"/>
                        </a:lnTo>
                        <a:lnTo>
                          <a:pt x="14" y="61"/>
                        </a:lnTo>
                        <a:lnTo>
                          <a:pt x="8" y="71"/>
                        </a:lnTo>
                        <a:lnTo>
                          <a:pt x="6" y="81"/>
                        </a:lnTo>
                        <a:lnTo>
                          <a:pt x="3" y="93"/>
                        </a:lnTo>
                        <a:lnTo>
                          <a:pt x="1" y="104"/>
                        </a:lnTo>
                        <a:lnTo>
                          <a:pt x="0" y="116"/>
                        </a:lnTo>
                        <a:lnTo>
                          <a:pt x="0" y="116"/>
                        </a:lnTo>
                        <a:lnTo>
                          <a:pt x="0" y="124"/>
                        </a:lnTo>
                        <a:lnTo>
                          <a:pt x="227" y="124"/>
                        </a:lnTo>
                        <a:close/>
                      </a:path>
                    </a:pathLst>
                  </a:custGeom>
                  <a:solidFill>
                    <a:srgbClr val="49BAA4">
                      <a:lumMod val="40000"/>
                      <a:lumOff val="60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1" name="Freeform 961">
                    <a:extLst>
                      <a:ext uri="{FF2B5EF4-FFF2-40B4-BE49-F238E27FC236}">
                        <a16:creationId xmlns:a16="http://schemas.microsoft.com/office/drawing/2014/main" id="{D5A9D0CF-A202-4B4C-A66D-FDA3B11D1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47258" y="830880"/>
                    <a:ext cx="161678" cy="87930"/>
                  </a:xfrm>
                  <a:custGeom>
                    <a:avLst/>
                    <a:gdLst/>
                    <a:ahLst/>
                    <a:cxnLst>
                      <a:cxn ang="0">
                        <a:pos x="227" y="124"/>
                      </a:cxn>
                      <a:cxn ang="0">
                        <a:pos x="227" y="124"/>
                      </a:cxn>
                      <a:cxn ang="0">
                        <a:pos x="227" y="116"/>
                      </a:cxn>
                      <a:cxn ang="0">
                        <a:pos x="227" y="116"/>
                      </a:cxn>
                      <a:cxn ang="0">
                        <a:pos x="226" y="104"/>
                      </a:cxn>
                      <a:cxn ang="0">
                        <a:pos x="224" y="93"/>
                      </a:cxn>
                      <a:cxn ang="0">
                        <a:pos x="221" y="81"/>
                      </a:cxn>
                      <a:cxn ang="0">
                        <a:pos x="218" y="71"/>
                      </a:cxn>
                      <a:cxn ang="0">
                        <a:pos x="213" y="61"/>
                      </a:cxn>
                      <a:cxn ang="0">
                        <a:pos x="207" y="51"/>
                      </a:cxn>
                      <a:cxn ang="0">
                        <a:pos x="201" y="43"/>
                      </a:cxn>
                      <a:cxn ang="0">
                        <a:pos x="194" y="34"/>
                      </a:cxn>
                      <a:cxn ang="0">
                        <a:pos x="186" y="27"/>
                      </a:cxn>
                      <a:cxn ang="0">
                        <a:pos x="177" y="20"/>
                      </a:cxn>
                      <a:cxn ang="0">
                        <a:pos x="167" y="14"/>
                      </a:cxn>
                      <a:cxn ang="0">
                        <a:pos x="157" y="9"/>
                      </a:cxn>
                      <a:cxn ang="0">
                        <a:pos x="147" y="6"/>
                      </a:cxn>
                      <a:cxn ang="0">
                        <a:pos x="136" y="3"/>
                      </a:cxn>
                      <a:cxn ang="0">
                        <a:pos x="126" y="0"/>
                      </a:cxn>
                      <a:cxn ang="0">
                        <a:pos x="113" y="0"/>
                      </a:cxn>
                      <a:cxn ang="0">
                        <a:pos x="113" y="0"/>
                      </a:cxn>
                      <a:cxn ang="0">
                        <a:pos x="101" y="0"/>
                      </a:cxn>
                      <a:cxn ang="0">
                        <a:pos x="91" y="3"/>
                      </a:cxn>
                      <a:cxn ang="0">
                        <a:pos x="80" y="6"/>
                      </a:cxn>
                      <a:cxn ang="0">
                        <a:pos x="70" y="9"/>
                      </a:cxn>
                      <a:cxn ang="0">
                        <a:pos x="60" y="14"/>
                      </a:cxn>
                      <a:cxn ang="0">
                        <a:pos x="50" y="20"/>
                      </a:cxn>
                      <a:cxn ang="0">
                        <a:pos x="41" y="27"/>
                      </a:cxn>
                      <a:cxn ang="0">
                        <a:pos x="33" y="34"/>
                      </a:cxn>
                      <a:cxn ang="0">
                        <a:pos x="26" y="43"/>
                      </a:cxn>
                      <a:cxn ang="0">
                        <a:pos x="20" y="51"/>
                      </a:cxn>
                      <a:cxn ang="0">
                        <a:pos x="14" y="61"/>
                      </a:cxn>
                      <a:cxn ang="0">
                        <a:pos x="8" y="71"/>
                      </a:cxn>
                      <a:cxn ang="0">
                        <a:pos x="6" y="81"/>
                      </a:cxn>
                      <a:cxn ang="0">
                        <a:pos x="3" y="93"/>
                      </a:cxn>
                      <a:cxn ang="0">
                        <a:pos x="1" y="104"/>
                      </a:cxn>
                      <a:cxn ang="0">
                        <a:pos x="0" y="116"/>
                      </a:cxn>
                      <a:cxn ang="0">
                        <a:pos x="0" y="116"/>
                      </a:cxn>
                      <a:cxn ang="0">
                        <a:pos x="0" y="124"/>
                      </a:cxn>
                      <a:cxn ang="0">
                        <a:pos x="227" y="124"/>
                      </a:cxn>
                    </a:cxnLst>
                    <a:rect l="0" t="0" r="r" b="b"/>
                    <a:pathLst>
                      <a:path w="227" h="124">
                        <a:moveTo>
                          <a:pt x="227" y="124"/>
                        </a:moveTo>
                        <a:lnTo>
                          <a:pt x="227" y="124"/>
                        </a:lnTo>
                        <a:lnTo>
                          <a:pt x="227" y="116"/>
                        </a:lnTo>
                        <a:lnTo>
                          <a:pt x="227" y="116"/>
                        </a:lnTo>
                        <a:lnTo>
                          <a:pt x="226" y="104"/>
                        </a:lnTo>
                        <a:lnTo>
                          <a:pt x="224" y="93"/>
                        </a:lnTo>
                        <a:lnTo>
                          <a:pt x="221" y="81"/>
                        </a:lnTo>
                        <a:lnTo>
                          <a:pt x="218" y="71"/>
                        </a:lnTo>
                        <a:lnTo>
                          <a:pt x="213" y="61"/>
                        </a:lnTo>
                        <a:lnTo>
                          <a:pt x="207" y="51"/>
                        </a:lnTo>
                        <a:lnTo>
                          <a:pt x="201" y="43"/>
                        </a:lnTo>
                        <a:lnTo>
                          <a:pt x="194" y="34"/>
                        </a:lnTo>
                        <a:lnTo>
                          <a:pt x="186" y="27"/>
                        </a:lnTo>
                        <a:lnTo>
                          <a:pt x="177" y="20"/>
                        </a:lnTo>
                        <a:lnTo>
                          <a:pt x="167" y="14"/>
                        </a:lnTo>
                        <a:lnTo>
                          <a:pt x="157" y="9"/>
                        </a:lnTo>
                        <a:lnTo>
                          <a:pt x="147" y="6"/>
                        </a:lnTo>
                        <a:lnTo>
                          <a:pt x="136" y="3"/>
                        </a:lnTo>
                        <a:lnTo>
                          <a:pt x="126" y="0"/>
                        </a:lnTo>
                        <a:lnTo>
                          <a:pt x="113" y="0"/>
                        </a:lnTo>
                        <a:lnTo>
                          <a:pt x="113" y="0"/>
                        </a:lnTo>
                        <a:lnTo>
                          <a:pt x="101" y="0"/>
                        </a:lnTo>
                        <a:lnTo>
                          <a:pt x="91" y="3"/>
                        </a:lnTo>
                        <a:lnTo>
                          <a:pt x="80" y="6"/>
                        </a:lnTo>
                        <a:lnTo>
                          <a:pt x="70" y="9"/>
                        </a:lnTo>
                        <a:lnTo>
                          <a:pt x="60" y="14"/>
                        </a:lnTo>
                        <a:lnTo>
                          <a:pt x="50" y="20"/>
                        </a:lnTo>
                        <a:lnTo>
                          <a:pt x="41" y="27"/>
                        </a:lnTo>
                        <a:lnTo>
                          <a:pt x="33" y="34"/>
                        </a:lnTo>
                        <a:lnTo>
                          <a:pt x="26" y="43"/>
                        </a:lnTo>
                        <a:lnTo>
                          <a:pt x="20" y="51"/>
                        </a:lnTo>
                        <a:lnTo>
                          <a:pt x="14" y="61"/>
                        </a:lnTo>
                        <a:lnTo>
                          <a:pt x="8" y="71"/>
                        </a:lnTo>
                        <a:lnTo>
                          <a:pt x="6" y="81"/>
                        </a:lnTo>
                        <a:lnTo>
                          <a:pt x="3" y="93"/>
                        </a:lnTo>
                        <a:lnTo>
                          <a:pt x="1" y="104"/>
                        </a:lnTo>
                        <a:lnTo>
                          <a:pt x="0" y="116"/>
                        </a:lnTo>
                        <a:lnTo>
                          <a:pt x="0" y="116"/>
                        </a:lnTo>
                        <a:lnTo>
                          <a:pt x="0" y="124"/>
                        </a:lnTo>
                        <a:lnTo>
                          <a:pt x="227" y="124"/>
                        </a:lnTo>
                        <a:close/>
                      </a:path>
                    </a:pathLst>
                  </a:custGeom>
                  <a:solidFill>
                    <a:srgbClr val="49BAA4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02" name="Freeform 961">
                    <a:extLst>
                      <a:ext uri="{FF2B5EF4-FFF2-40B4-BE49-F238E27FC236}">
                        <a16:creationId xmlns:a16="http://schemas.microsoft.com/office/drawing/2014/main" id="{AA06FFBB-D566-4185-8377-64FDE8D9D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791200" y="819150"/>
                    <a:ext cx="231732" cy="126030"/>
                  </a:xfrm>
                  <a:custGeom>
                    <a:avLst/>
                    <a:gdLst/>
                    <a:ahLst/>
                    <a:cxnLst>
                      <a:cxn ang="0">
                        <a:pos x="227" y="124"/>
                      </a:cxn>
                      <a:cxn ang="0">
                        <a:pos x="227" y="124"/>
                      </a:cxn>
                      <a:cxn ang="0">
                        <a:pos x="227" y="116"/>
                      </a:cxn>
                      <a:cxn ang="0">
                        <a:pos x="227" y="116"/>
                      </a:cxn>
                      <a:cxn ang="0">
                        <a:pos x="226" y="104"/>
                      </a:cxn>
                      <a:cxn ang="0">
                        <a:pos x="224" y="93"/>
                      </a:cxn>
                      <a:cxn ang="0">
                        <a:pos x="221" y="81"/>
                      </a:cxn>
                      <a:cxn ang="0">
                        <a:pos x="218" y="71"/>
                      </a:cxn>
                      <a:cxn ang="0">
                        <a:pos x="213" y="61"/>
                      </a:cxn>
                      <a:cxn ang="0">
                        <a:pos x="207" y="51"/>
                      </a:cxn>
                      <a:cxn ang="0">
                        <a:pos x="201" y="43"/>
                      </a:cxn>
                      <a:cxn ang="0">
                        <a:pos x="194" y="34"/>
                      </a:cxn>
                      <a:cxn ang="0">
                        <a:pos x="186" y="27"/>
                      </a:cxn>
                      <a:cxn ang="0">
                        <a:pos x="177" y="20"/>
                      </a:cxn>
                      <a:cxn ang="0">
                        <a:pos x="167" y="14"/>
                      </a:cxn>
                      <a:cxn ang="0">
                        <a:pos x="157" y="9"/>
                      </a:cxn>
                      <a:cxn ang="0">
                        <a:pos x="147" y="6"/>
                      </a:cxn>
                      <a:cxn ang="0">
                        <a:pos x="136" y="3"/>
                      </a:cxn>
                      <a:cxn ang="0">
                        <a:pos x="126" y="0"/>
                      </a:cxn>
                      <a:cxn ang="0">
                        <a:pos x="113" y="0"/>
                      </a:cxn>
                      <a:cxn ang="0">
                        <a:pos x="113" y="0"/>
                      </a:cxn>
                      <a:cxn ang="0">
                        <a:pos x="101" y="0"/>
                      </a:cxn>
                      <a:cxn ang="0">
                        <a:pos x="91" y="3"/>
                      </a:cxn>
                      <a:cxn ang="0">
                        <a:pos x="80" y="6"/>
                      </a:cxn>
                      <a:cxn ang="0">
                        <a:pos x="70" y="9"/>
                      </a:cxn>
                      <a:cxn ang="0">
                        <a:pos x="60" y="14"/>
                      </a:cxn>
                      <a:cxn ang="0">
                        <a:pos x="50" y="20"/>
                      </a:cxn>
                      <a:cxn ang="0">
                        <a:pos x="41" y="27"/>
                      </a:cxn>
                      <a:cxn ang="0">
                        <a:pos x="33" y="34"/>
                      </a:cxn>
                      <a:cxn ang="0">
                        <a:pos x="26" y="43"/>
                      </a:cxn>
                      <a:cxn ang="0">
                        <a:pos x="20" y="51"/>
                      </a:cxn>
                      <a:cxn ang="0">
                        <a:pos x="14" y="61"/>
                      </a:cxn>
                      <a:cxn ang="0">
                        <a:pos x="8" y="71"/>
                      </a:cxn>
                      <a:cxn ang="0">
                        <a:pos x="6" y="81"/>
                      </a:cxn>
                      <a:cxn ang="0">
                        <a:pos x="3" y="93"/>
                      </a:cxn>
                      <a:cxn ang="0">
                        <a:pos x="1" y="104"/>
                      </a:cxn>
                      <a:cxn ang="0">
                        <a:pos x="0" y="116"/>
                      </a:cxn>
                      <a:cxn ang="0">
                        <a:pos x="0" y="116"/>
                      </a:cxn>
                      <a:cxn ang="0">
                        <a:pos x="0" y="124"/>
                      </a:cxn>
                      <a:cxn ang="0">
                        <a:pos x="227" y="124"/>
                      </a:cxn>
                    </a:cxnLst>
                    <a:rect l="0" t="0" r="r" b="b"/>
                    <a:pathLst>
                      <a:path w="227" h="124">
                        <a:moveTo>
                          <a:pt x="227" y="124"/>
                        </a:moveTo>
                        <a:lnTo>
                          <a:pt x="227" y="124"/>
                        </a:lnTo>
                        <a:lnTo>
                          <a:pt x="227" y="116"/>
                        </a:lnTo>
                        <a:lnTo>
                          <a:pt x="227" y="116"/>
                        </a:lnTo>
                        <a:lnTo>
                          <a:pt x="226" y="104"/>
                        </a:lnTo>
                        <a:lnTo>
                          <a:pt x="224" y="93"/>
                        </a:lnTo>
                        <a:lnTo>
                          <a:pt x="221" y="81"/>
                        </a:lnTo>
                        <a:lnTo>
                          <a:pt x="218" y="71"/>
                        </a:lnTo>
                        <a:lnTo>
                          <a:pt x="213" y="61"/>
                        </a:lnTo>
                        <a:lnTo>
                          <a:pt x="207" y="51"/>
                        </a:lnTo>
                        <a:lnTo>
                          <a:pt x="201" y="43"/>
                        </a:lnTo>
                        <a:lnTo>
                          <a:pt x="194" y="34"/>
                        </a:lnTo>
                        <a:lnTo>
                          <a:pt x="186" y="27"/>
                        </a:lnTo>
                        <a:lnTo>
                          <a:pt x="177" y="20"/>
                        </a:lnTo>
                        <a:lnTo>
                          <a:pt x="167" y="14"/>
                        </a:lnTo>
                        <a:lnTo>
                          <a:pt x="157" y="9"/>
                        </a:lnTo>
                        <a:lnTo>
                          <a:pt x="147" y="6"/>
                        </a:lnTo>
                        <a:lnTo>
                          <a:pt x="136" y="3"/>
                        </a:lnTo>
                        <a:lnTo>
                          <a:pt x="126" y="0"/>
                        </a:lnTo>
                        <a:lnTo>
                          <a:pt x="113" y="0"/>
                        </a:lnTo>
                        <a:lnTo>
                          <a:pt x="113" y="0"/>
                        </a:lnTo>
                        <a:lnTo>
                          <a:pt x="101" y="0"/>
                        </a:lnTo>
                        <a:lnTo>
                          <a:pt x="91" y="3"/>
                        </a:lnTo>
                        <a:lnTo>
                          <a:pt x="80" y="6"/>
                        </a:lnTo>
                        <a:lnTo>
                          <a:pt x="70" y="9"/>
                        </a:lnTo>
                        <a:lnTo>
                          <a:pt x="60" y="14"/>
                        </a:lnTo>
                        <a:lnTo>
                          <a:pt x="50" y="20"/>
                        </a:lnTo>
                        <a:lnTo>
                          <a:pt x="41" y="27"/>
                        </a:lnTo>
                        <a:lnTo>
                          <a:pt x="33" y="34"/>
                        </a:lnTo>
                        <a:lnTo>
                          <a:pt x="26" y="43"/>
                        </a:lnTo>
                        <a:lnTo>
                          <a:pt x="20" y="51"/>
                        </a:lnTo>
                        <a:lnTo>
                          <a:pt x="14" y="61"/>
                        </a:lnTo>
                        <a:lnTo>
                          <a:pt x="8" y="71"/>
                        </a:lnTo>
                        <a:lnTo>
                          <a:pt x="6" y="81"/>
                        </a:lnTo>
                        <a:lnTo>
                          <a:pt x="3" y="93"/>
                        </a:lnTo>
                        <a:lnTo>
                          <a:pt x="1" y="104"/>
                        </a:lnTo>
                        <a:lnTo>
                          <a:pt x="0" y="116"/>
                        </a:lnTo>
                        <a:lnTo>
                          <a:pt x="0" y="116"/>
                        </a:lnTo>
                        <a:lnTo>
                          <a:pt x="0" y="124"/>
                        </a:lnTo>
                        <a:lnTo>
                          <a:pt x="227" y="124"/>
                        </a:lnTo>
                        <a:close/>
                      </a:path>
                    </a:pathLst>
                  </a:custGeom>
                  <a:solidFill>
                    <a:srgbClr val="49BAA4">
                      <a:lumMod val="75000"/>
                    </a:srgb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92" name="Rectangle 1403">
                <a:extLst>
                  <a:ext uri="{FF2B5EF4-FFF2-40B4-BE49-F238E27FC236}">
                    <a16:creationId xmlns:a16="http://schemas.microsoft.com/office/drawing/2014/main" id="{64309051-8033-4971-B179-C5967AF34D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4334" y="4794155"/>
                <a:ext cx="45760" cy="181069"/>
              </a:xfrm>
              <a:prstGeom prst="rect">
                <a:avLst/>
              </a:prstGeom>
              <a:solidFill>
                <a:srgbClr val="E27940">
                  <a:lumMod val="75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Freeform 1404">
                <a:extLst>
                  <a:ext uri="{FF2B5EF4-FFF2-40B4-BE49-F238E27FC236}">
                    <a16:creationId xmlns:a16="http://schemas.microsoft.com/office/drawing/2014/main" id="{7E33D8EE-5975-42FB-A17B-C9300090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4681" y="4477285"/>
                <a:ext cx="316508" cy="337447"/>
              </a:xfrm>
              <a:custGeom>
                <a:avLst/>
                <a:gdLst/>
                <a:ahLst/>
                <a:cxnLst>
                  <a:cxn ang="0">
                    <a:pos x="166" y="82"/>
                  </a:cxn>
                  <a:cxn ang="0">
                    <a:pos x="166" y="82"/>
                  </a:cxn>
                  <a:cxn ang="0">
                    <a:pos x="163" y="99"/>
                  </a:cxn>
                  <a:cxn ang="0">
                    <a:pos x="159" y="115"/>
                  </a:cxn>
                  <a:cxn ang="0">
                    <a:pos x="152" y="129"/>
                  </a:cxn>
                  <a:cxn ang="0">
                    <a:pos x="141" y="140"/>
                  </a:cxn>
                  <a:cxn ang="0">
                    <a:pos x="129" y="150"/>
                  </a:cxn>
                  <a:cxn ang="0">
                    <a:pos x="114" y="159"/>
                  </a:cxn>
                  <a:cxn ang="0">
                    <a:pos x="100" y="163"/>
                  </a:cxn>
                  <a:cxn ang="0">
                    <a:pos x="83" y="165"/>
                  </a:cxn>
                  <a:cxn ang="0">
                    <a:pos x="83" y="165"/>
                  </a:cxn>
                  <a:cxn ang="0">
                    <a:pos x="66" y="163"/>
                  </a:cxn>
                  <a:cxn ang="0">
                    <a:pos x="50" y="159"/>
                  </a:cxn>
                  <a:cxn ang="0">
                    <a:pos x="37" y="150"/>
                  </a:cxn>
                  <a:cxn ang="0">
                    <a:pos x="24" y="140"/>
                  </a:cxn>
                  <a:cxn ang="0">
                    <a:pos x="14" y="129"/>
                  </a:cxn>
                  <a:cxn ang="0">
                    <a:pos x="7" y="115"/>
                  </a:cxn>
                  <a:cxn ang="0">
                    <a:pos x="1" y="99"/>
                  </a:cxn>
                  <a:cxn ang="0">
                    <a:pos x="0" y="82"/>
                  </a:cxn>
                  <a:cxn ang="0">
                    <a:pos x="0" y="82"/>
                  </a:cxn>
                  <a:cxn ang="0">
                    <a:pos x="1" y="66"/>
                  </a:cxn>
                  <a:cxn ang="0">
                    <a:pos x="7" y="50"/>
                  </a:cxn>
                  <a:cxn ang="0">
                    <a:pos x="14" y="36"/>
                  </a:cxn>
                  <a:cxn ang="0">
                    <a:pos x="24" y="25"/>
                  </a:cxn>
                  <a:cxn ang="0">
                    <a:pos x="37" y="15"/>
                  </a:cxn>
                  <a:cxn ang="0">
                    <a:pos x="50" y="6"/>
                  </a:cxn>
                  <a:cxn ang="0">
                    <a:pos x="66" y="2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100" y="2"/>
                  </a:cxn>
                  <a:cxn ang="0">
                    <a:pos x="114" y="6"/>
                  </a:cxn>
                  <a:cxn ang="0">
                    <a:pos x="129" y="15"/>
                  </a:cxn>
                  <a:cxn ang="0">
                    <a:pos x="141" y="25"/>
                  </a:cxn>
                  <a:cxn ang="0">
                    <a:pos x="152" y="36"/>
                  </a:cxn>
                  <a:cxn ang="0">
                    <a:pos x="159" y="50"/>
                  </a:cxn>
                  <a:cxn ang="0">
                    <a:pos x="163" y="66"/>
                  </a:cxn>
                  <a:cxn ang="0">
                    <a:pos x="166" y="82"/>
                  </a:cxn>
                  <a:cxn ang="0">
                    <a:pos x="166" y="82"/>
                  </a:cxn>
                </a:cxnLst>
                <a:rect l="0" t="0" r="r" b="b"/>
                <a:pathLst>
                  <a:path w="166" h="165">
                    <a:moveTo>
                      <a:pt x="166" y="82"/>
                    </a:moveTo>
                    <a:lnTo>
                      <a:pt x="166" y="82"/>
                    </a:lnTo>
                    <a:lnTo>
                      <a:pt x="163" y="99"/>
                    </a:lnTo>
                    <a:lnTo>
                      <a:pt x="159" y="115"/>
                    </a:lnTo>
                    <a:lnTo>
                      <a:pt x="152" y="129"/>
                    </a:lnTo>
                    <a:lnTo>
                      <a:pt x="141" y="140"/>
                    </a:lnTo>
                    <a:lnTo>
                      <a:pt x="129" y="150"/>
                    </a:lnTo>
                    <a:lnTo>
                      <a:pt x="114" y="159"/>
                    </a:lnTo>
                    <a:lnTo>
                      <a:pt x="100" y="163"/>
                    </a:lnTo>
                    <a:lnTo>
                      <a:pt x="83" y="165"/>
                    </a:lnTo>
                    <a:lnTo>
                      <a:pt x="83" y="165"/>
                    </a:lnTo>
                    <a:lnTo>
                      <a:pt x="66" y="163"/>
                    </a:lnTo>
                    <a:lnTo>
                      <a:pt x="50" y="159"/>
                    </a:lnTo>
                    <a:lnTo>
                      <a:pt x="37" y="150"/>
                    </a:lnTo>
                    <a:lnTo>
                      <a:pt x="24" y="140"/>
                    </a:lnTo>
                    <a:lnTo>
                      <a:pt x="14" y="129"/>
                    </a:lnTo>
                    <a:lnTo>
                      <a:pt x="7" y="115"/>
                    </a:lnTo>
                    <a:lnTo>
                      <a:pt x="1" y="99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1" y="66"/>
                    </a:lnTo>
                    <a:lnTo>
                      <a:pt x="7" y="50"/>
                    </a:lnTo>
                    <a:lnTo>
                      <a:pt x="14" y="36"/>
                    </a:lnTo>
                    <a:lnTo>
                      <a:pt x="24" y="25"/>
                    </a:lnTo>
                    <a:lnTo>
                      <a:pt x="37" y="15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100" y="2"/>
                    </a:lnTo>
                    <a:lnTo>
                      <a:pt x="114" y="6"/>
                    </a:lnTo>
                    <a:lnTo>
                      <a:pt x="129" y="15"/>
                    </a:lnTo>
                    <a:lnTo>
                      <a:pt x="141" y="25"/>
                    </a:lnTo>
                    <a:lnTo>
                      <a:pt x="152" y="36"/>
                    </a:lnTo>
                    <a:lnTo>
                      <a:pt x="159" y="50"/>
                    </a:lnTo>
                    <a:lnTo>
                      <a:pt x="163" y="66"/>
                    </a:lnTo>
                    <a:lnTo>
                      <a:pt x="166" y="82"/>
                    </a:lnTo>
                    <a:lnTo>
                      <a:pt x="166" y="82"/>
                    </a:lnTo>
                    <a:close/>
                  </a:path>
                </a:pathLst>
              </a:custGeom>
              <a:solidFill>
                <a:srgbClr val="49BAA4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42F97A0-D8F9-4E5C-BA95-E6A4228EFDB9}"/>
                </a:ext>
              </a:extLst>
            </p:cNvPr>
            <p:cNvGrpSpPr/>
            <p:nvPr/>
          </p:nvGrpSpPr>
          <p:grpSpPr>
            <a:xfrm>
              <a:off x="8546682" y="192744"/>
              <a:ext cx="3029961" cy="2559843"/>
              <a:chOff x="8546682" y="192744"/>
              <a:chExt cx="3029961" cy="2559843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C791F088-AE4E-4677-85E6-96ADC7077995}"/>
                  </a:ext>
                </a:extLst>
              </p:cNvPr>
              <p:cNvGrpSpPr/>
              <p:nvPr/>
            </p:nvGrpSpPr>
            <p:grpSpPr>
              <a:xfrm rot="1045697">
                <a:off x="8546682" y="192744"/>
                <a:ext cx="2325688" cy="2559843"/>
                <a:chOff x="4038600" y="1840706"/>
                <a:chExt cx="2325688" cy="2559843"/>
              </a:xfrm>
            </p:grpSpPr>
            <p:grpSp>
              <p:nvGrpSpPr>
                <p:cNvPr id="177" name="Group 176">
                  <a:extLst>
                    <a:ext uri="{FF2B5EF4-FFF2-40B4-BE49-F238E27FC236}">
                      <a16:creationId xmlns:a16="http://schemas.microsoft.com/office/drawing/2014/main" id="{E786300F-2B95-4E17-AE19-351606D14A8C}"/>
                    </a:ext>
                  </a:extLst>
                </p:cNvPr>
                <p:cNvGrpSpPr/>
                <p:nvPr/>
              </p:nvGrpSpPr>
              <p:grpSpPr>
                <a:xfrm>
                  <a:off x="4038600" y="2438398"/>
                  <a:ext cx="1384300" cy="1962151"/>
                  <a:chOff x="914400" y="2958306"/>
                  <a:chExt cx="1231900" cy="2051844"/>
                </a:xfrm>
              </p:grpSpPr>
              <p:sp>
                <p:nvSpPr>
                  <p:cNvPr id="189" name="Freeform 688">
                    <a:extLst>
                      <a:ext uri="{FF2B5EF4-FFF2-40B4-BE49-F238E27FC236}">
                        <a16:creationId xmlns:a16="http://schemas.microsoft.com/office/drawing/2014/main" id="{7B9A12C6-4A6C-4D08-8086-0505EC014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4400" y="3049588"/>
                    <a:ext cx="1228725" cy="1960562"/>
                  </a:xfrm>
                  <a:custGeom>
                    <a:avLst/>
                    <a:gdLst/>
                    <a:ahLst/>
                    <a:cxnLst>
                      <a:cxn ang="0">
                        <a:pos x="757" y="0"/>
                      </a:cxn>
                      <a:cxn ang="0">
                        <a:pos x="757" y="0"/>
                      </a:cxn>
                      <a:cxn ang="0">
                        <a:pos x="751" y="28"/>
                      </a:cxn>
                      <a:cxn ang="0">
                        <a:pos x="744" y="56"/>
                      </a:cxn>
                      <a:cxn ang="0">
                        <a:pos x="735" y="90"/>
                      </a:cxn>
                      <a:cxn ang="0">
                        <a:pos x="735" y="90"/>
                      </a:cxn>
                      <a:cxn ang="0">
                        <a:pos x="685" y="132"/>
                      </a:cxn>
                      <a:cxn ang="0">
                        <a:pos x="637" y="174"/>
                      </a:cxn>
                      <a:cxn ang="0">
                        <a:pos x="590" y="217"/>
                      </a:cxn>
                      <a:cxn ang="0">
                        <a:pos x="546" y="260"/>
                      </a:cxn>
                      <a:cxn ang="0">
                        <a:pos x="504" y="303"/>
                      </a:cxn>
                      <a:cxn ang="0">
                        <a:pos x="463" y="346"/>
                      </a:cxn>
                      <a:cxn ang="0">
                        <a:pos x="425" y="390"/>
                      </a:cxn>
                      <a:cxn ang="0">
                        <a:pos x="389" y="433"/>
                      </a:cxn>
                      <a:cxn ang="0">
                        <a:pos x="354" y="476"/>
                      </a:cxn>
                      <a:cxn ang="0">
                        <a:pos x="321" y="518"/>
                      </a:cxn>
                      <a:cxn ang="0">
                        <a:pos x="291" y="560"/>
                      </a:cxn>
                      <a:cxn ang="0">
                        <a:pos x="262" y="602"/>
                      </a:cxn>
                      <a:cxn ang="0">
                        <a:pos x="234" y="643"/>
                      </a:cxn>
                      <a:cxn ang="0">
                        <a:pos x="208" y="683"/>
                      </a:cxn>
                      <a:cxn ang="0">
                        <a:pos x="184" y="721"/>
                      </a:cxn>
                      <a:cxn ang="0">
                        <a:pos x="162" y="758"/>
                      </a:cxn>
                      <a:cxn ang="0">
                        <a:pos x="141" y="794"/>
                      </a:cxn>
                      <a:cxn ang="0">
                        <a:pos x="122" y="829"/>
                      </a:cxn>
                      <a:cxn ang="0">
                        <a:pos x="88" y="895"/>
                      </a:cxn>
                      <a:cxn ang="0">
                        <a:pos x="61" y="952"/>
                      </a:cxn>
                      <a:cxn ang="0">
                        <a:pos x="37" y="1002"/>
                      </a:cxn>
                      <a:cxn ang="0">
                        <a:pos x="21" y="1041"/>
                      </a:cxn>
                      <a:cxn ang="0">
                        <a:pos x="9" y="1072"/>
                      </a:cxn>
                      <a:cxn ang="0">
                        <a:pos x="0" y="1097"/>
                      </a:cxn>
                      <a:cxn ang="0">
                        <a:pos x="0" y="805"/>
                      </a:cxn>
                      <a:cxn ang="0">
                        <a:pos x="0" y="805"/>
                      </a:cxn>
                      <a:cxn ang="0">
                        <a:pos x="12" y="777"/>
                      </a:cxn>
                      <a:cxn ang="0">
                        <a:pos x="23" y="748"/>
                      </a:cxn>
                      <a:cxn ang="0">
                        <a:pos x="37" y="720"/>
                      </a:cxn>
                      <a:cxn ang="0">
                        <a:pos x="52" y="691"/>
                      </a:cxn>
                      <a:cxn ang="0">
                        <a:pos x="68" y="663"/>
                      </a:cxn>
                      <a:cxn ang="0">
                        <a:pos x="85" y="635"/>
                      </a:cxn>
                      <a:cxn ang="0">
                        <a:pos x="102" y="607"/>
                      </a:cxn>
                      <a:cxn ang="0">
                        <a:pos x="121" y="579"/>
                      </a:cxn>
                      <a:cxn ang="0">
                        <a:pos x="141" y="551"/>
                      </a:cxn>
                      <a:cxn ang="0">
                        <a:pos x="162" y="524"/>
                      </a:cxn>
                      <a:cxn ang="0">
                        <a:pos x="204" y="471"/>
                      </a:cxn>
                      <a:cxn ang="0">
                        <a:pos x="248" y="418"/>
                      </a:cxn>
                      <a:cxn ang="0">
                        <a:pos x="293" y="367"/>
                      </a:cxn>
                      <a:cxn ang="0">
                        <a:pos x="340" y="318"/>
                      </a:cxn>
                      <a:cxn ang="0">
                        <a:pos x="387" y="272"/>
                      </a:cxn>
                      <a:cxn ang="0">
                        <a:pos x="433" y="227"/>
                      </a:cxn>
                      <a:cxn ang="0">
                        <a:pos x="479" y="187"/>
                      </a:cxn>
                      <a:cxn ang="0">
                        <a:pos x="522" y="148"/>
                      </a:cxn>
                      <a:cxn ang="0">
                        <a:pos x="562" y="112"/>
                      </a:cxn>
                      <a:cxn ang="0">
                        <a:pos x="601" y="81"/>
                      </a:cxn>
                      <a:cxn ang="0">
                        <a:pos x="637" y="53"/>
                      </a:cxn>
                      <a:cxn ang="0">
                        <a:pos x="637" y="53"/>
                      </a:cxn>
                      <a:cxn ang="0">
                        <a:pos x="650" y="49"/>
                      </a:cxn>
                      <a:cxn ang="0">
                        <a:pos x="663" y="46"/>
                      </a:cxn>
                      <a:cxn ang="0">
                        <a:pos x="677" y="41"/>
                      </a:cxn>
                      <a:cxn ang="0">
                        <a:pos x="692" y="35"/>
                      </a:cxn>
                      <a:cxn ang="0">
                        <a:pos x="708" y="28"/>
                      </a:cxn>
                      <a:cxn ang="0">
                        <a:pos x="723" y="20"/>
                      </a:cxn>
                      <a:cxn ang="0">
                        <a:pos x="741" y="11"/>
                      </a:cxn>
                      <a:cxn ang="0">
                        <a:pos x="757" y="0"/>
                      </a:cxn>
                      <a:cxn ang="0">
                        <a:pos x="757" y="0"/>
                      </a:cxn>
                    </a:cxnLst>
                    <a:rect l="0" t="0" r="r" b="b"/>
                    <a:pathLst>
                      <a:path w="757" h="1097">
                        <a:moveTo>
                          <a:pt x="757" y="0"/>
                        </a:moveTo>
                        <a:lnTo>
                          <a:pt x="757" y="0"/>
                        </a:lnTo>
                        <a:lnTo>
                          <a:pt x="751" y="28"/>
                        </a:lnTo>
                        <a:lnTo>
                          <a:pt x="744" y="56"/>
                        </a:lnTo>
                        <a:lnTo>
                          <a:pt x="735" y="90"/>
                        </a:lnTo>
                        <a:lnTo>
                          <a:pt x="735" y="90"/>
                        </a:lnTo>
                        <a:lnTo>
                          <a:pt x="685" y="132"/>
                        </a:lnTo>
                        <a:lnTo>
                          <a:pt x="637" y="174"/>
                        </a:lnTo>
                        <a:lnTo>
                          <a:pt x="590" y="217"/>
                        </a:lnTo>
                        <a:lnTo>
                          <a:pt x="546" y="260"/>
                        </a:lnTo>
                        <a:lnTo>
                          <a:pt x="504" y="303"/>
                        </a:lnTo>
                        <a:lnTo>
                          <a:pt x="463" y="346"/>
                        </a:lnTo>
                        <a:lnTo>
                          <a:pt x="425" y="390"/>
                        </a:lnTo>
                        <a:lnTo>
                          <a:pt x="389" y="433"/>
                        </a:lnTo>
                        <a:lnTo>
                          <a:pt x="354" y="476"/>
                        </a:lnTo>
                        <a:lnTo>
                          <a:pt x="321" y="518"/>
                        </a:lnTo>
                        <a:lnTo>
                          <a:pt x="291" y="560"/>
                        </a:lnTo>
                        <a:lnTo>
                          <a:pt x="262" y="602"/>
                        </a:lnTo>
                        <a:lnTo>
                          <a:pt x="234" y="643"/>
                        </a:lnTo>
                        <a:lnTo>
                          <a:pt x="208" y="683"/>
                        </a:lnTo>
                        <a:lnTo>
                          <a:pt x="184" y="721"/>
                        </a:lnTo>
                        <a:lnTo>
                          <a:pt x="162" y="758"/>
                        </a:lnTo>
                        <a:lnTo>
                          <a:pt x="141" y="794"/>
                        </a:lnTo>
                        <a:lnTo>
                          <a:pt x="122" y="829"/>
                        </a:lnTo>
                        <a:lnTo>
                          <a:pt x="88" y="895"/>
                        </a:lnTo>
                        <a:lnTo>
                          <a:pt x="61" y="952"/>
                        </a:lnTo>
                        <a:lnTo>
                          <a:pt x="37" y="1002"/>
                        </a:lnTo>
                        <a:lnTo>
                          <a:pt x="21" y="1041"/>
                        </a:lnTo>
                        <a:lnTo>
                          <a:pt x="9" y="1072"/>
                        </a:lnTo>
                        <a:lnTo>
                          <a:pt x="0" y="1097"/>
                        </a:lnTo>
                        <a:lnTo>
                          <a:pt x="0" y="805"/>
                        </a:lnTo>
                        <a:lnTo>
                          <a:pt x="0" y="805"/>
                        </a:lnTo>
                        <a:lnTo>
                          <a:pt x="12" y="777"/>
                        </a:lnTo>
                        <a:lnTo>
                          <a:pt x="23" y="748"/>
                        </a:lnTo>
                        <a:lnTo>
                          <a:pt x="37" y="720"/>
                        </a:lnTo>
                        <a:lnTo>
                          <a:pt x="52" y="691"/>
                        </a:lnTo>
                        <a:lnTo>
                          <a:pt x="68" y="663"/>
                        </a:lnTo>
                        <a:lnTo>
                          <a:pt x="85" y="635"/>
                        </a:lnTo>
                        <a:lnTo>
                          <a:pt x="102" y="607"/>
                        </a:lnTo>
                        <a:lnTo>
                          <a:pt x="121" y="579"/>
                        </a:lnTo>
                        <a:lnTo>
                          <a:pt x="141" y="551"/>
                        </a:lnTo>
                        <a:lnTo>
                          <a:pt x="162" y="524"/>
                        </a:lnTo>
                        <a:lnTo>
                          <a:pt x="204" y="471"/>
                        </a:lnTo>
                        <a:lnTo>
                          <a:pt x="248" y="418"/>
                        </a:lnTo>
                        <a:lnTo>
                          <a:pt x="293" y="367"/>
                        </a:lnTo>
                        <a:lnTo>
                          <a:pt x="340" y="318"/>
                        </a:lnTo>
                        <a:lnTo>
                          <a:pt x="387" y="272"/>
                        </a:lnTo>
                        <a:lnTo>
                          <a:pt x="433" y="227"/>
                        </a:lnTo>
                        <a:lnTo>
                          <a:pt x="479" y="187"/>
                        </a:lnTo>
                        <a:lnTo>
                          <a:pt x="522" y="148"/>
                        </a:lnTo>
                        <a:lnTo>
                          <a:pt x="562" y="112"/>
                        </a:lnTo>
                        <a:lnTo>
                          <a:pt x="601" y="81"/>
                        </a:lnTo>
                        <a:lnTo>
                          <a:pt x="637" y="53"/>
                        </a:lnTo>
                        <a:lnTo>
                          <a:pt x="637" y="53"/>
                        </a:lnTo>
                        <a:lnTo>
                          <a:pt x="650" y="49"/>
                        </a:lnTo>
                        <a:lnTo>
                          <a:pt x="663" y="46"/>
                        </a:lnTo>
                        <a:lnTo>
                          <a:pt x="677" y="41"/>
                        </a:lnTo>
                        <a:lnTo>
                          <a:pt x="692" y="35"/>
                        </a:lnTo>
                        <a:lnTo>
                          <a:pt x="708" y="28"/>
                        </a:lnTo>
                        <a:lnTo>
                          <a:pt x="723" y="20"/>
                        </a:lnTo>
                        <a:lnTo>
                          <a:pt x="741" y="11"/>
                        </a:lnTo>
                        <a:lnTo>
                          <a:pt x="757" y="0"/>
                        </a:lnTo>
                        <a:lnTo>
                          <a:pt x="757" y="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9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90" name="Freeform 690">
                    <a:extLst>
                      <a:ext uri="{FF2B5EF4-FFF2-40B4-BE49-F238E27FC236}">
                        <a16:creationId xmlns:a16="http://schemas.microsoft.com/office/drawing/2014/main" id="{0ACEF9F8-9737-46F8-B3E9-639F1FE59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14400" y="2958306"/>
                    <a:ext cx="1231900" cy="1747044"/>
                  </a:xfrm>
                  <a:custGeom>
                    <a:avLst/>
                    <a:gdLst/>
                    <a:ahLst/>
                    <a:cxnLst>
                      <a:cxn ang="0">
                        <a:pos x="637" y="78"/>
                      </a:cxn>
                      <a:cxn ang="0">
                        <a:pos x="637" y="78"/>
                      </a:cxn>
                      <a:cxn ang="0">
                        <a:pos x="601" y="106"/>
                      </a:cxn>
                      <a:cxn ang="0">
                        <a:pos x="562" y="137"/>
                      </a:cxn>
                      <a:cxn ang="0">
                        <a:pos x="522" y="173"/>
                      </a:cxn>
                      <a:cxn ang="0">
                        <a:pos x="479" y="212"/>
                      </a:cxn>
                      <a:cxn ang="0">
                        <a:pos x="433" y="252"/>
                      </a:cxn>
                      <a:cxn ang="0">
                        <a:pos x="387" y="297"/>
                      </a:cxn>
                      <a:cxn ang="0">
                        <a:pos x="340" y="343"/>
                      </a:cxn>
                      <a:cxn ang="0">
                        <a:pos x="293" y="392"/>
                      </a:cxn>
                      <a:cxn ang="0">
                        <a:pos x="248" y="443"/>
                      </a:cxn>
                      <a:cxn ang="0">
                        <a:pos x="204" y="496"/>
                      </a:cxn>
                      <a:cxn ang="0">
                        <a:pos x="162" y="549"/>
                      </a:cxn>
                      <a:cxn ang="0">
                        <a:pos x="141" y="576"/>
                      </a:cxn>
                      <a:cxn ang="0">
                        <a:pos x="121" y="604"/>
                      </a:cxn>
                      <a:cxn ang="0">
                        <a:pos x="102" y="632"/>
                      </a:cxn>
                      <a:cxn ang="0">
                        <a:pos x="85" y="660"/>
                      </a:cxn>
                      <a:cxn ang="0">
                        <a:pos x="68" y="688"/>
                      </a:cxn>
                      <a:cxn ang="0">
                        <a:pos x="52" y="716"/>
                      </a:cxn>
                      <a:cxn ang="0">
                        <a:pos x="37" y="745"/>
                      </a:cxn>
                      <a:cxn ang="0">
                        <a:pos x="23" y="773"/>
                      </a:cxn>
                      <a:cxn ang="0">
                        <a:pos x="12" y="802"/>
                      </a:cxn>
                      <a:cxn ang="0">
                        <a:pos x="0" y="830"/>
                      </a:cxn>
                      <a:cxn ang="0">
                        <a:pos x="0" y="446"/>
                      </a:cxn>
                      <a:cxn ang="0">
                        <a:pos x="0" y="446"/>
                      </a:cxn>
                      <a:cxn ang="0">
                        <a:pos x="8" y="435"/>
                      </a:cxn>
                      <a:cxn ang="0">
                        <a:pos x="34" y="406"/>
                      </a:cxn>
                      <a:cxn ang="0">
                        <a:pos x="54" y="385"/>
                      </a:cxn>
                      <a:cxn ang="0">
                        <a:pos x="77" y="361"/>
                      </a:cxn>
                      <a:cxn ang="0">
                        <a:pos x="106" y="333"/>
                      </a:cxn>
                      <a:cxn ang="0">
                        <a:pos x="140" y="302"/>
                      </a:cxn>
                      <a:cxn ang="0">
                        <a:pos x="178" y="270"/>
                      </a:cxn>
                      <a:cxn ang="0">
                        <a:pos x="221" y="235"/>
                      </a:cxn>
                      <a:cxn ang="0">
                        <a:pos x="270" y="198"/>
                      </a:cxn>
                      <a:cxn ang="0">
                        <a:pos x="324" y="159"/>
                      </a:cxn>
                      <a:cxn ang="0">
                        <a:pos x="383" y="121"/>
                      </a:cxn>
                      <a:cxn ang="0">
                        <a:pos x="448" y="80"/>
                      </a:cxn>
                      <a:cxn ang="0">
                        <a:pos x="518" y="40"/>
                      </a:cxn>
                      <a:cxn ang="0">
                        <a:pos x="555" y="21"/>
                      </a:cxn>
                      <a:cxn ang="0">
                        <a:pos x="594" y="0"/>
                      </a:cxn>
                      <a:cxn ang="0">
                        <a:pos x="594" y="0"/>
                      </a:cxn>
                      <a:cxn ang="0">
                        <a:pos x="582" y="16"/>
                      </a:cxn>
                      <a:cxn ang="0">
                        <a:pos x="572" y="35"/>
                      </a:cxn>
                      <a:cxn ang="0">
                        <a:pos x="561" y="54"/>
                      </a:cxn>
                      <a:cxn ang="0">
                        <a:pos x="552" y="78"/>
                      </a:cxn>
                      <a:cxn ang="0">
                        <a:pos x="552" y="78"/>
                      </a:cxn>
                      <a:cxn ang="0">
                        <a:pos x="558" y="79"/>
                      </a:cxn>
                      <a:cxn ang="0">
                        <a:pos x="575" y="81"/>
                      </a:cxn>
                      <a:cxn ang="0">
                        <a:pos x="587" y="81"/>
                      </a:cxn>
                      <a:cxn ang="0">
                        <a:pos x="601" y="81"/>
                      </a:cxn>
                      <a:cxn ang="0">
                        <a:pos x="618" y="80"/>
                      </a:cxn>
                      <a:cxn ang="0">
                        <a:pos x="637" y="78"/>
                      </a:cxn>
                      <a:cxn ang="0">
                        <a:pos x="637" y="78"/>
                      </a:cxn>
                    </a:cxnLst>
                    <a:rect l="0" t="0" r="r" b="b"/>
                    <a:pathLst>
                      <a:path w="637" h="830">
                        <a:moveTo>
                          <a:pt x="637" y="78"/>
                        </a:moveTo>
                        <a:lnTo>
                          <a:pt x="637" y="78"/>
                        </a:lnTo>
                        <a:lnTo>
                          <a:pt x="601" y="106"/>
                        </a:lnTo>
                        <a:lnTo>
                          <a:pt x="562" y="137"/>
                        </a:lnTo>
                        <a:lnTo>
                          <a:pt x="522" y="173"/>
                        </a:lnTo>
                        <a:lnTo>
                          <a:pt x="479" y="212"/>
                        </a:lnTo>
                        <a:lnTo>
                          <a:pt x="433" y="252"/>
                        </a:lnTo>
                        <a:lnTo>
                          <a:pt x="387" y="297"/>
                        </a:lnTo>
                        <a:lnTo>
                          <a:pt x="340" y="343"/>
                        </a:lnTo>
                        <a:lnTo>
                          <a:pt x="293" y="392"/>
                        </a:lnTo>
                        <a:lnTo>
                          <a:pt x="248" y="443"/>
                        </a:lnTo>
                        <a:lnTo>
                          <a:pt x="204" y="496"/>
                        </a:lnTo>
                        <a:lnTo>
                          <a:pt x="162" y="549"/>
                        </a:lnTo>
                        <a:lnTo>
                          <a:pt x="141" y="576"/>
                        </a:lnTo>
                        <a:lnTo>
                          <a:pt x="121" y="604"/>
                        </a:lnTo>
                        <a:lnTo>
                          <a:pt x="102" y="632"/>
                        </a:lnTo>
                        <a:lnTo>
                          <a:pt x="85" y="660"/>
                        </a:lnTo>
                        <a:lnTo>
                          <a:pt x="68" y="688"/>
                        </a:lnTo>
                        <a:lnTo>
                          <a:pt x="52" y="716"/>
                        </a:lnTo>
                        <a:lnTo>
                          <a:pt x="37" y="745"/>
                        </a:lnTo>
                        <a:lnTo>
                          <a:pt x="23" y="773"/>
                        </a:lnTo>
                        <a:lnTo>
                          <a:pt x="12" y="802"/>
                        </a:lnTo>
                        <a:lnTo>
                          <a:pt x="0" y="830"/>
                        </a:lnTo>
                        <a:lnTo>
                          <a:pt x="0" y="446"/>
                        </a:lnTo>
                        <a:lnTo>
                          <a:pt x="0" y="446"/>
                        </a:lnTo>
                        <a:lnTo>
                          <a:pt x="8" y="435"/>
                        </a:lnTo>
                        <a:lnTo>
                          <a:pt x="34" y="406"/>
                        </a:lnTo>
                        <a:lnTo>
                          <a:pt x="54" y="385"/>
                        </a:lnTo>
                        <a:lnTo>
                          <a:pt x="77" y="361"/>
                        </a:lnTo>
                        <a:lnTo>
                          <a:pt x="106" y="333"/>
                        </a:lnTo>
                        <a:lnTo>
                          <a:pt x="140" y="302"/>
                        </a:lnTo>
                        <a:lnTo>
                          <a:pt x="178" y="270"/>
                        </a:lnTo>
                        <a:lnTo>
                          <a:pt x="221" y="235"/>
                        </a:lnTo>
                        <a:lnTo>
                          <a:pt x="270" y="198"/>
                        </a:lnTo>
                        <a:lnTo>
                          <a:pt x="324" y="159"/>
                        </a:lnTo>
                        <a:lnTo>
                          <a:pt x="383" y="121"/>
                        </a:lnTo>
                        <a:lnTo>
                          <a:pt x="448" y="80"/>
                        </a:lnTo>
                        <a:lnTo>
                          <a:pt x="518" y="40"/>
                        </a:lnTo>
                        <a:lnTo>
                          <a:pt x="555" y="21"/>
                        </a:lnTo>
                        <a:lnTo>
                          <a:pt x="594" y="0"/>
                        </a:lnTo>
                        <a:lnTo>
                          <a:pt x="594" y="0"/>
                        </a:lnTo>
                        <a:lnTo>
                          <a:pt x="582" y="16"/>
                        </a:lnTo>
                        <a:lnTo>
                          <a:pt x="572" y="35"/>
                        </a:lnTo>
                        <a:lnTo>
                          <a:pt x="561" y="54"/>
                        </a:lnTo>
                        <a:lnTo>
                          <a:pt x="552" y="78"/>
                        </a:lnTo>
                        <a:lnTo>
                          <a:pt x="552" y="78"/>
                        </a:lnTo>
                        <a:lnTo>
                          <a:pt x="558" y="79"/>
                        </a:lnTo>
                        <a:lnTo>
                          <a:pt x="575" y="81"/>
                        </a:lnTo>
                        <a:lnTo>
                          <a:pt x="587" y="81"/>
                        </a:lnTo>
                        <a:lnTo>
                          <a:pt x="601" y="81"/>
                        </a:lnTo>
                        <a:lnTo>
                          <a:pt x="618" y="80"/>
                        </a:lnTo>
                        <a:lnTo>
                          <a:pt x="637" y="78"/>
                        </a:lnTo>
                        <a:lnTo>
                          <a:pt x="637" y="78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85000"/>
                    </a:sysClr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0FE41362-59DD-4FA8-8817-84A2DD252BAD}"/>
                    </a:ext>
                  </a:extLst>
                </p:cNvPr>
                <p:cNvGrpSpPr/>
                <p:nvPr/>
              </p:nvGrpSpPr>
              <p:grpSpPr>
                <a:xfrm>
                  <a:off x="5148263" y="1840706"/>
                  <a:ext cx="1216025" cy="1049337"/>
                  <a:chOff x="1871663" y="2360613"/>
                  <a:chExt cx="1216025" cy="1049337"/>
                </a:xfrm>
              </p:grpSpPr>
              <p:sp>
                <p:nvSpPr>
                  <p:cNvPr id="179" name="Freeform 680">
                    <a:extLst>
                      <a:ext uri="{FF2B5EF4-FFF2-40B4-BE49-F238E27FC236}">
                        <a16:creationId xmlns:a16="http://schemas.microsoft.com/office/drawing/2014/main" id="{9F309110-BB84-47B5-948B-65CC84C2AE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71663" y="2532063"/>
                    <a:ext cx="503238" cy="346075"/>
                  </a:xfrm>
                  <a:custGeom>
                    <a:avLst/>
                    <a:gdLst/>
                    <a:ahLst/>
                    <a:cxnLst>
                      <a:cxn ang="0">
                        <a:pos x="635" y="116"/>
                      </a:cxn>
                      <a:cxn ang="0">
                        <a:pos x="392" y="282"/>
                      </a:cxn>
                      <a:cxn ang="0">
                        <a:pos x="392" y="282"/>
                      </a:cxn>
                      <a:cxn ang="0">
                        <a:pos x="387" y="286"/>
                      </a:cxn>
                      <a:cxn ang="0">
                        <a:pos x="381" y="291"/>
                      </a:cxn>
                      <a:cxn ang="0">
                        <a:pos x="374" y="300"/>
                      </a:cxn>
                      <a:cxn ang="0">
                        <a:pos x="367" y="310"/>
                      </a:cxn>
                      <a:cxn ang="0">
                        <a:pos x="360" y="324"/>
                      </a:cxn>
                      <a:cxn ang="0">
                        <a:pos x="354" y="340"/>
                      </a:cxn>
                      <a:cxn ang="0">
                        <a:pos x="350" y="359"/>
                      </a:cxn>
                      <a:cxn ang="0">
                        <a:pos x="350" y="359"/>
                      </a:cxn>
                      <a:cxn ang="0">
                        <a:pos x="347" y="375"/>
                      </a:cxn>
                      <a:cxn ang="0">
                        <a:pos x="346" y="389"/>
                      </a:cxn>
                      <a:cxn ang="0">
                        <a:pos x="347" y="402"/>
                      </a:cxn>
                      <a:cxn ang="0">
                        <a:pos x="349" y="414"/>
                      </a:cxn>
                      <a:cxn ang="0">
                        <a:pos x="351" y="422"/>
                      </a:cxn>
                      <a:cxn ang="0">
                        <a:pos x="353" y="429"/>
                      </a:cxn>
                      <a:cxn ang="0">
                        <a:pos x="354" y="433"/>
                      </a:cxn>
                      <a:cxn ang="0">
                        <a:pos x="357" y="436"/>
                      </a:cxn>
                      <a:cxn ang="0">
                        <a:pos x="357" y="436"/>
                      </a:cxn>
                      <a:cxn ang="0">
                        <a:pos x="331" y="418"/>
                      </a:cxn>
                      <a:cxn ang="0">
                        <a:pos x="307" y="401"/>
                      </a:cxn>
                      <a:cxn ang="0">
                        <a:pos x="260" y="367"/>
                      </a:cxn>
                      <a:cxn ang="0">
                        <a:pos x="219" y="332"/>
                      </a:cxn>
                      <a:cxn ang="0">
                        <a:pos x="182" y="298"/>
                      </a:cxn>
                      <a:cxn ang="0">
                        <a:pos x="149" y="266"/>
                      </a:cxn>
                      <a:cxn ang="0">
                        <a:pos x="120" y="233"/>
                      </a:cxn>
                      <a:cxn ang="0">
                        <a:pos x="95" y="203"/>
                      </a:cxn>
                      <a:cxn ang="0">
                        <a:pos x="73" y="175"/>
                      </a:cxn>
                      <a:cxn ang="0">
                        <a:pos x="54" y="148"/>
                      </a:cxn>
                      <a:cxn ang="0">
                        <a:pos x="39" y="124"/>
                      </a:cxn>
                      <a:cxn ang="0">
                        <a:pos x="26" y="103"/>
                      </a:cxn>
                      <a:cxn ang="0">
                        <a:pos x="17" y="85"/>
                      </a:cxn>
                      <a:cxn ang="0">
                        <a:pos x="4" y="60"/>
                      </a:cxn>
                      <a:cxn ang="0">
                        <a:pos x="0" y="50"/>
                      </a:cxn>
                      <a:cxn ang="0">
                        <a:pos x="0" y="50"/>
                      </a:cxn>
                      <a:cxn ang="0">
                        <a:pos x="22" y="37"/>
                      </a:cxn>
                      <a:cxn ang="0">
                        <a:pos x="46" y="27"/>
                      </a:cxn>
                      <a:cxn ang="0">
                        <a:pos x="69" y="19"/>
                      </a:cxn>
                      <a:cxn ang="0">
                        <a:pos x="95" y="12"/>
                      </a:cxn>
                      <a:cxn ang="0">
                        <a:pos x="119" y="6"/>
                      </a:cxn>
                      <a:cxn ang="0">
                        <a:pos x="145" y="3"/>
                      </a:cxn>
                      <a:cxn ang="0">
                        <a:pos x="172" y="0"/>
                      </a:cxn>
                      <a:cxn ang="0">
                        <a:pos x="197" y="0"/>
                      </a:cxn>
                      <a:cxn ang="0">
                        <a:pos x="224" y="0"/>
                      </a:cxn>
                      <a:cxn ang="0">
                        <a:pos x="251" y="1"/>
                      </a:cxn>
                      <a:cxn ang="0">
                        <a:pos x="277" y="4"/>
                      </a:cxn>
                      <a:cxn ang="0">
                        <a:pos x="303" y="7"/>
                      </a:cxn>
                      <a:cxn ang="0">
                        <a:pos x="330" y="12"/>
                      </a:cxn>
                      <a:cxn ang="0">
                        <a:pos x="355" y="17"/>
                      </a:cxn>
                      <a:cxn ang="0">
                        <a:pos x="404" y="29"/>
                      </a:cxn>
                      <a:cxn ang="0">
                        <a:pos x="452" y="42"/>
                      </a:cxn>
                      <a:cxn ang="0">
                        <a:pos x="495" y="57"/>
                      </a:cxn>
                      <a:cxn ang="0">
                        <a:pos x="535" y="71"/>
                      </a:cxn>
                      <a:cxn ang="0">
                        <a:pos x="569" y="85"/>
                      </a:cxn>
                      <a:cxn ang="0">
                        <a:pos x="595" y="97"/>
                      </a:cxn>
                      <a:cxn ang="0">
                        <a:pos x="616" y="107"/>
                      </a:cxn>
                      <a:cxn ang="0">
                        <a:pos x="635" y="116"/>
                      </a:cxn>
                      <a:cxn ang="0">
                        <a:pos x="635" y="116"/>
                      </a:cxn>
                    </a:cxnLst>
                    <a:rect l="0" t="0" r="r" b="b"/>
                    <a:pathLst>
                      <a:path w="635" h="436">
                        <a:moveTo>
                          <a:pt x="635" y="116"/>
                        </a:moveTo>
                        <a:lnTo>
                          <a:pt x="392" y="282"/>
                        </a:lnTo>
                        <a:lnTo>
                          <a:pt x="392" y="282"/>
                        </a:lnTo>
                        <a:lnTo>
                          <a:pt x="387" y="286"/>
                        </a:lnTo>
                        <a:lnTo>
                          <a:pt x="381" y="291"/>
                        </a:lnTo>
                        <a:lnTo>
                          <a:pt x="374" y="300"/>
                        </a:lnTo>
                        <a:lnTo>
                          <a:pt x="367" y="310"/>
                        </a:lnTo>
                        <a:lnTo>
                          <a:pt x="360" y="324"/>
                        </a:lnTo>
                        <a:lnTo>
                          <a:pt x="354" y="340"/>
                        </a:lnTo>
                        <a:lnTo>
                          <a:pt x="350" y="359"/>
                        </a:lnTo>
                        <a:lnTo>
                          <a:pt x="350" y="359"/>
                        </a:lnTo>
                        <a:lnTo>
                          <a:pt x="347" y="375"/>
                        </a:lnTo>
                        <a:lnTo>
                          <a:pt x="346" y="389"/>
                        </a:lnTo>
                        <a:lnTo>
                          <a:pt x="347" y="402"/>
                        </a:lnTo>
                        <a:lnTo>
                          <a:pt x="349" y="414"/>
                        </a:lnTo>
                        <a:lnTo>
                          <a:pt x="351" y="422"/>
                        </a:lnTo>
                        <a:lnTo>
                          <a:pt x="353" y="429"/>
                        </a:lnTo>
                        <a:lnTo>
                          <a:pt x="354" y="433"/>
                        </a:lnTo>
                        <a:lnTo>
                          <a:pt x="357" y="436"/>
                        </a:lnTo>
                        <a:lnTo>
                          <a:pt x="357" y="436"/>
                        </a:lnTo>
                        <a:lnTo>
                          <a:pt x="331" y="418"/>
                        </a:lnTo>
                        <a:lnTo>
                          <a:pt x="307" y="401"/>
                        </a:lnTo>
                        <a:lnTo>
                          <a:pt x="260" y="367"/>
                        </a:lnTo>
                        <a:lnTo>
                          <a:pt x="219" y="332"/>
                        </a:lnTo>
                        <a:lnTo>
                          <a:pt x="182" y="298"/>
                        </a:lnTo>
                        <a:lnTo>
                          <a:pt x="149" y="266"/>
                        </a:lnTo>
                        <a:lnTo>
                          <a:pt x="120" y="233"/>
                        </a:lnTo>
                        <a:lnTo>
                          <a:pt x="95" y="203"/>
                        </a:lnTo>
                        <a:lnTo>
                          <a:pt x="73" y="175"/>
                        </a:lnTo>
                        <a:lnTo>
                          <a:pt x="54" y="148"/>
                        </a:lnTo>
                        <a:lnTo>
                          <a:pt x="39" y="124"/>
                        </a:lnTo>
                        <a:lnTo>
                          <a:pt x="26" y="103"/>
                        </a:lnTo>
                        <a:lnTo>
                          <a:pt x="17" y="85"/>
                        </a:lnTo>
                        <a:lnTo>
                          <a:pt x="4" y="60"/>
                        </a:lnTo>
                        <a:lnTo>
                          <a:pt x="0" y="50"/>
                        </a:lnTo>
                        <a:lnTo>
                          <a:pt x="0" y="50"/>
                        </a:lnTo>
                        <a:lnTo>
                          <a:pt x="22" y="37"/>
                        </a:lnTo>
                        <a:lnTo>
                          <a:pt x="46" y="27"/>
                        </a:lnTo>
                        <a:lnTo>
                          <a:pt x="69" y="19"/>
                        </a:lnTo>
                        <a:lnTo>
                          <a:pt x="95" y="12"/>
                        </a:lnTo>
                        <a:lnTo>
                          <a:pt x="119" y="6"/>
                        </a:lnTo>
                        <a:lnTo>
                          <a:pt x="145" y="3"/>
                        </a:lnTo>
                        <a:lnTo>
                          <a:pt x="172" y="0"/>
                        </a:lnTo>
                        <a:lnTo>
                          <a:pt x="197" y="0"/>
                        </a:lnTo>
                        <a:lnTo>
                          <a:pt x="224" y="0"/>
                        </a:lnTo>
                        <a:lnTo>
                          <a:pt x="251" y="1"/>
                        </a:lnTo>
                        <a:lnTo>
                          <a:pt x="277" y="4"/>
                        </a:lnTo>
                        <a:lnTo>
                          <a:pt x="303" y="7"/>
                        </a:lnTo>
                        <a:lnTo>
                          <a:pt x="330" y="12"/>
                        </a:lnTo>
                        <a:lnTo>
                          <a:pt x="355" y="17"/>
                        </a:lnTo>
                        <a:lnTo>
                          <a:pt x="404" y="29"/>
                        </a:lnTo>
                        <a:lnTo>
                          <a:pt x="452" y="42"/>
                        </a:lnTo>
                        <a:lnTo>
                          <a:pt x="495" y="57"/>
                        </a:lnTo>
                        <a:lnTo>
                          <a:pt x="535" y="71"/>
                        </a:lnTo>
                        <a:lnTo>
                          <a:pt x="569" y="85"/>
                        </a:lnTo>
                        <a:lnTo>
                          <a:pt x="595" y="97"/>
                        </a:lnTo>
                        <a:lnTo>
                          <a:pt x="616" y="107"/>
                        </a:lnTo>
                        <a:lnTo>
                          <a:pt x="635" y="116"/>
                        </a:lnTo>
                        <a:lnTo>
                          <a:pt x="635" y="116"/>
                        </a:lnTo>
                        <a:close/>
                      </a:path>
                    </a:pathLst>
                  </a:custGeom>
                  <a:solidFill>
                    <a:srgbClr val="CE453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0" name="Freeform 681">
                    <a:extLst>
                      <a:ext uri="{FF2B5EF4-FFF2-40B4-BE49-F238E27FC236}">
                        <a16:creationId xmlns:a16="http://schemas.microsoft.com/office/drawing/2014/main" id="{593702C6-9608-46C3-8F8D-84D65B971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260600" y="2921000"/>
                    <a:ext cx="320675" cy="488950"/>
                  </a:xfrm>
                  <a:custGeom>
                    <a:avLst/>
                    <a:gdLst/>
                    <a:ahLst/>
                    <a:cxnLst>
                      <a:cxn ang="0">
                        <a:pos x="228" y="615"/>
                      </a:cxn>
                      <a:cxn ang="0">
                        <a:pos x="228" y="615"/>
                      </a:cxn>
                      <a:cxn ang="0">
                        <a:pos x="221" y="608"/>
                      </a:cxn>
                      <a:cxn ang="0">
                        <a:pos x="202" y="587"/>
                      </a:cxn>
                      <a:cxn ang="0">
                        <a:pos x="188" y="572"/>
                      </a:cxn>
                      <a:cxn ang="0">
                        <a:pos x="174" y="552"/>
                      </a:cxn>
                      <a:cxn ang="0">
                        <a:pos x="157" y="529"/>
                      </a:cxn>
                      <a:cxn ang="0">
                        <a:pos x="139" y="502"/>
                      </a:cxn>
                      <a:cxn ang="0">
                        <a:pos x="121" y="471"/>
                      </a:cxn>
                      <a:cxn ang="0">
                        <a:pos x="102" y="436"/>
                      </a:cxn>
                      <a:cxn ang="0">
                        <a:pos x="82" y="398"/>
                      </a:cxn>
                      <a:cxn ang="0">
                        <a:pos x="64" y="355"/>
                      </a:cxn>
                      <a:cxn ang="0">
                        <a:pos x="46" y="308"/>
                      </a:cxn>
                      <a:cxn ang="0">
                        <a:pos x="29" y="257"/>
                      </a:cxn>
                      <a:cxn ang="0">
                        <a:pos x="14" y="202"/>
                      </a:cxn>
                      <a:cxn ang="0">
                        <a:pos x="7" y="173"/>
                      </a:cxn>
                      <a:cxn ang="0">
                        <a:pos x="0" y="143"/>
                      </a:cxn>
                      <a:cxn ang="0">
                        <a:pos x="1" y="144"/>
                      </a:cxn>
                      <a:cxn ang="0">
                        <a:pos x="1" y="144"/>
                      </a:cxn>
                      <a:cxn ang="0">
                        <a:pos x="5" y="148"/>
                      </a:cxn>
                      <a:cxn ang="0">
                        <a:pos x="19" y="159"/>
                      </a:cxn>
                      <a:cxn ang="0">
                        <a:pos x="29" y="165"/>
                      </a:cxn>
                      <a:cxn ang="0">
                        <a:pos x="40" y="171"/>
                      </a:cxn>
                      <a:cxn ang="0">
                        <a:pos x="54" y="175"/>
                      </a:cxn>
                      <a:cxn ang="0">
                        <a:pos x="68" y="179"/>
                      </a:cxn>
                      <a:cxn ang="0">
                        <a:pos x="68" y="179"/>
                      </a:cxn>
                      <a:cxn ang="0">
                        <a:pos x="85" y="180"/>
                      </a:cxn>
                      <a:cxn ang="0">
                        <a:pos x="101" y="179"/>
                      </a:cxn>
                      <a:cxn ang="0">
                        <a:pos x="116" y="176"/>
                      </a:cxn>
                      <a:cxn ang="0">
                        <a:pos x="131" y="173"/>
                      </a:cxn>
                      <a:cxn ang="0">
                        <a:pos x="152" y="166"/>
                      </a:cxn>
                      <a:cxn ang="0">
                        <a:pos x="161" y="162"/>
                      </a:cxn>
                      <a:cxn ang="0">
                        <a:pos x="399" y="0"/>
                      </a:cxn>
                      <a:cxn ang="0">
                        <a:pos x="399" y="0"/>
                      </a:cxn>
                      <a:cxn ang="0">
                        <a:pos x="399" y="0"/>
                      </a:cxn>
                      <a:cxn ang="0">
                        <a:pos x="399" y="0"/>
                      </a:cxn>
                      <a:cxn ang="0">
                        <a:pos x="401" y="20"/>
                      </a:cxn>
                      <a:cxn ang="0">
                        <a:pos x="402" y="44"/>
                      </a:cxn>
                      <a:cxn ang="0">
                        <a:pos x="404" y="74"/>
                      </a:cxn>
                      <a:cxn ang="0">
                        <a:pos x="404" y="110"/>
                      </a:cxn>
                      <a:cxn ang="0">
                        <a:pos x="402" y="152"/>
                      </a:cxn>
                      <a:cxn ang="0">
                        <a:pos x="400" y="197"/>
                      </a:cxn>
                      <a:cxn ang="0">
                        <a:pos x="395" y="246"/>
                      </a:cxn>
                      <a:cxn ang="0">
                        <a:pos x="388" y="296"/>
                      </a:cxn>
                      <a:cxn ang="0">
                        <a:pos x="384" y="323"/>
                      </a:cxn>
                      <a:cxn ang="0">
                        <a:pos x="379" y="349"/>
                      </a:cxn>
                      <a:cxn ang="0">
                        <a:pos x="372" y="374"/>
                      </a:cxn>
                      <a:cxn ang="0">
                        <a:pos x="365" y="400"/>
                      </a:cxn>
                      <a:cxn ang="0">
                        <a:pos x="357" y="424"/>
                      </a:cxn>
                      <a:cxn ang="0">
                        <a:pos x="348" y="450"/>
                      </a:cxn>
                      <a:cxn ang="0">
                        <a:pos x="337" y="473"/>
                      </a:cxn>
                      <a:cxn ang="0">
                        <a:pos x="326" y="498"/>
                      </a:cxn>
                      <a:cxn ang="0">
                        <a:pos x="313" y="520"/>
                      </a:cxn>
                      <a:cxn ang="0">
                        <a:pos x="299" y="542"/>
                      </a:cxn>
                      <a:cxn ang="0">
                        <a:pos x="282" y="562"/>
                      </a:cxn>
                      <a:cxn ang="0">
                        <a:pos x="266" y="582"/>
                      </a:cxn>
                      <a:cxn ang="0">
                        <a:pos x="248" y="599"/>
                      </a:cxn>
                      <a:cxn ang="0">
                        <a:pos x="228" y="615"/>
                      </a:cxn>
                      <a:cxn ang="0">
                        <a:pos x="228" y="615"/>
                      </a:cxn>
                    </a:cxnLst>
                    <a:rect l="0" t="0" r="r" b="b"/>
                    <a:pathLst>
                      <a:path w="404" h="615">
                        <a:moveTo>
                          <a:pt x="228" y="615"/>
                        </a:moveTo>
                        <a:lnTo>
                          <a:pt x="228" y="615"/>
                        </a:lnTo>
                        <a:lnTo>
                          <a:pt x="221" y="608"/>
                        </a:lnTo>
                        <a:lnTo>
                          <a:pt x="202" y="587"/>
                        </a:lnTo>
                        <a:lnTo>
                          <a:pt x="188" y="572"/>
                        </a:lnTo>
                        <a:lnTo>
                          <a:pt x="174" y="552"/>
                        </a:lnTo>
                        <a:lnTo>
                          <a:pt x="157" y="529"/>
                        </a:lnTo>
                        <a:lnTo>
                          <a:pt x="139" y="502"/>
                        </a:lnTo>
                        <a:lnTo>
                          <a:pt x="121" y="471"/>
                        </a:lnTo>
                        <a:lnTo>
                          <a:pt x="102" y="436"/>
                        </a:lnTo>
                        <a:lnTo>
                          <a:pt x="82" y="398"/>
                        </a:lnTo>
                        <a:lnTo>
                          <a:pt x="64" y="355"/>
                        </a:lnTo>
                        <a:lnTo>
                          <a:pt x="46" y="308"/>
                        </a:lnTo>
                        <a:lnTo>
                          <a:pt x="29" y="257"/>
                        </a:lnTo>
                        <a:lnTo>
                          <a:pt x="14" y="202"/>
                        </a:lnTo>
                        <a:lnTo>
                          <a:pt x="7" y="173"/>
                        </a:lnTo>
                        <a:lnTo>
                          <a:pt x="0" y="143"/>
                        </a:lnTo>
                        <a:lnTo>
                          <a:pt x="1" y="144"/>
                        </a:lnTo>
                        <a:lnTo>
                          <a:pt x="1" y="144"/>
                        </a:lnTo>
                        <a:lnTo>
                          <a:pt x="5" y="148"/>
                        </a:lnTo>
                        <a:lnTo>
                          <a:pt x="19" y="159"/>
                        </a:lnTo>
                        <a:lnTo>
                          <a:pt x="29" y="165"/>
                        </a:lnTo>
                        <a:lnTo>
                          <a:pt x="40" y="171"/>
                        </a:lnTo>
                        <a:lnTo>
                          <a:pt x="54" y="175"/>
                        </a:lnTo>
                        <a:lnTo>
                          <a:pt x="68" y="179"/>
                        </a:lnTo>
                        <a:lnTo>
                          <a:pt x="68" y="179"/>
                        </a:lnTo>
                        <a:lnTo>
                          <a:pt x="85" y="180"/>
                        </a:lnTo>
                        <a:lnTo>
                          <a:pt x="101" y="179"/>
                        </a:lnTo>
                        <a:lnTo>
                          <a:pt x="116" y="176"/>
                        </a:lnTo>
                        <a:lnTo>
                          <a:pt x="131" y="173"/>
                        </a:lnTo>
                        <a:lnTo>
                          <a:pt x="152" y="166"/>
                        </a:lnTo>
                        <a:lnTo>
                          <a:pt x="161" y="162"/>
                        </a:lnTo>
                        <a:lnTo>
                          <a:pt x="399" y="0"/>
                        </a:lnTo>
                        <a:lnTo>
                          <a:pt x="399" y="0"/>
                        </a:lnTo>
                        <a:lnTo>
                          <a:pt x="399" y="0"/>
                        </a:lnTo>
                        <a:lnTo>
                          <a:pt x="399" y="0"/>
                        </a:lnTo>
                        <a:lnTo>
                          <a:pt x="401" y="20"/>
                        </a:lnTo>
                        <a:lnTo>
                          <a:pt x="402" y="44"/>
                        </a:lnTo>
                        <a:lnTo>
                          <a:pt x="404" y="74"/>
                        </a:lnTo>
                        <a:lnTo>
                          <a:pt x="404" y="110"/>
                        </a:lnTo>
                        <a:lnTo>
                          <a:pt x="402" y="152"/>
                        </a:lnTo>
                        <a:lnTo>
                          <a:pt x="400" y="197"/>
                        </a:lnTo>
                        <a:lnTo>
                          <a:pt x="395" y="246"/>
                        </a:lnTo>
                        <a:lnTo>
                          <a:pt x="388" y="296"/>
                        </a:lnTo>
                        <a:lnTo>
                          <a:pt x="384" y="323"/>
                        </a:lnTo>
                        <a:lnTo>
                          <a:pt x="379" y="349"/>
                        </a:lnTo>
                        <a:lnTo>
                          <a:pt x="372" y="374"/>
                        </a:lnTo>
                        <a:lnTo>
                          <a:pt x="365" y="400"/>
                        </a:lnTo>
                        <a:lnTo>
                          <a:pt x="357" y="424"/>
                        </a:lnTo>
                        <a:lnTo>
                          <a:pt x="348" y="450"/>
                        </a:lnTo>
                        <a:lnTo>
                          <a:pt x="337" y="473"/>
                        </a:lnTo>
                        <a:lnTo>
                          <a:pt x="326" y="498"/>
                        </a:lnTo>
                        <a:lnTo>
                          <a:pt x="313" y="520"/>
                        </a:lnTo>
                        <a:lnTo>
                          <a:pt x="299" y="542"/>
                        </a:lnTo>
                        <a:lnTo>
                          <a:pt x="282" y="562"/>
                        </a:lnTo>
                        <a:lnTo>
                          <a:pt x="266" y="582"/>
                        </a:lnTo>
                        <a:lnTo>
                          <a:pt x="248" y="599"/>
                        </a:lnTo>
                        <a:lnTo>
                          <a:pt x="228" y="615"/>
                        </a:lnTo>
                        <a:lnTo>
                          <a:pt x="228" y="615"/>
                        </a:lnTo>
                        <a:close/>
                      </a:path>
                    </a:pathLst>
                  </a:custGeom>
                  <a:solidFill>
                    <a:srgbClr val="CE453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1" name="Freeform 682">
                    <a:extLst>
                      <a:ext uri="{FF2B5EF4-FFF2-40B4-BE49-F238E27FC236}">
                        <a16:creationId xmlns:a16="http://schemas.microsoft.com/office/drawing/2014/main" id="{012CC20C-9E4D-4882-8AD0-E1E70FCF3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70175" y="2370138"/>
                    <a:ext cx="403225" cy="347663"/>
                  </a:xfrm>
                  <a:custGeom>
                    <a:avLst/>
                    <a:gdLst/>
                    <a:ahLst/>
                    <a:cxnLst>
                      <a:cxn ang="0">
                        <a:pos x="509" y="19"/>
                      </a:cxn>
                      <a:cxn ang="0">
                        <a:pos x="509" y="19"/>
                      </a:cxn>
                      <a:cxn ang="0">
                        <a:pos x="484" y="72"/>
                      </a:cxn>
                      <a:cxn ang="0">
                        <a:pos x="454" y="128"/>
                      </a:cxn>
                      <a:cxn ang="0">
                        <a:pos x="418" y="196"/>
                      </a:cxn>
                      <a:cxn ang="0">
                        <a:pos x="399" y="232"/>
                      </a:cxn>
                      <a:cxn ang="0">
                        <a:pos x="378" y="267"/>
                      </a:cxn>
                      <a:cxn ang="0">
                        <a:pos x="357" y="303"/>
                      </a:cxn>
                      <a:cxn ang="0">
                        <a:pos x="335" y="337"/>
                      </a:cxn>
                      <a:cxn ang="0">
                        <a:pos x="314" y="367"/>
                      </a:cxn>
                      <a:cxn ang="0">
                        <a:pos x="293" y="396"/>
                      </a:cxn>
                      <a:cxn ang="0">
                        <a:pos x="273" y="419"/>
                      </a:cxn>
                      <a:cxn ang="0">
                        <a:pos x="262" y="430"/>
                      </a:cxn>
                      <a:cxn ang="0">
                        <a:pos x="253" y="439"/>
                      </a:cxn>
                      <a:cxn ang="0">
                        <a:pos x="0" y="69"/>
                      </a:cxn>
                      <a:cxn ang="0">
                        <a:pos x="0" y="69"/>
                      </a:cxn>
                      <a:cxn ang="0">
                        <a:pos x="12" y="63"/>
                      </a:cxn>
                      <a:cxn ang="0">
                        <a:pos x="25" y="57"/>
                      </a:cxn>
                      <a:cxn ang="0">
                        <a:pos x="55" y="48"/>
                      </a:cxn>
                      <a:cxn ang="0">
                        <a:pos x="89" y="40"/>
                      </a:cxn>
                      <a:cxn ang="0">
                        <a:pos x="126" y="32"/>
                      </a:cxn>
                      <a:cxn ang="0">
                        <a:pos x="165" y="25"/>
                      </a:cxn>
                      <a:cxn ang="0">
                        <a:pos x="205" y="19"/>
                      </a:cxn>
                      <a:cxn ang="0">
                        <a:pos x="247" y="14"/>
                      </a:cxn>
                      <a:cxn ang="0">
                        <a:pos x="288" y="11"/>
                      </a:cxn>
                      <a:cxn ang="0">
                        <a:pos x="365" y="4"/>
                      </a:cxn>
                      <a:cxn ang="0">
                        <a:pos x="430" y="0"/>
                      </a:cxn>
                      <a:cxn ang="0">
                        <a:pos x="477" y="0"/>
                      </a:cxn>
                      <a:cxn ang="0">
                        <a:pos x="491" y="0"/>
                      </a:cxn>
                      <a:cxn ang="0">
                        <a:pos x="498" y="1"/>
                      </a:cxn>
                      <a:cxn ang="0">
                        <a:pos x="509" y="19"/>
                      </a:cxn>
                    </a:cxnLst>
                    <a:rect l="0" t="0" r="r" b="b"/>
                    <a:pathLst>
                      <a:path w="509" h="439">
                        <a:moveTo>
                          <a:pt x="509" y="19"/>
                        </a:moveTo>
                        <a:lnTo>
                          <a:pt x="509" y="19"/>
                        </a:lnTo>
                        <a:lnTo>
                          <a:pt x="484" y="72"/>
                        </a:lnTo>
                        <a:lnTo>
                          <a:pt x="454" y="128"/>
                        </a:lnTo>
                        <a:lnTo>
                          <a:pt x="418" y="196"/>
                        </a:lnTo>
                        <a:lnTo>
                          <a:pt x="399" y="232"/>
                        </a:lnTo>
                        <a:lnTo>
                          <a:pt x="378" y="267"/>
                        </a:lnTo>
                        <a:lnTo>
                          <a:pt x="357" y="303"/>
                        </a:lnTo>
                        <a:lnTo>
                          <a:pt x="335" y="337"/>
                        </a:lnTo>
                        <a:lnTo>
                          <a:pt x="314" y="367"/>
                        </a:lnTo>
                        <a:lnTo>
                          <a:pt x="293" y="396"/>
                        </a:lnTo>
                        <a:lnTo>
                          <a:pt x="273" y="419"/>
                        </a:lnTo>
                        <a:lnTo>
                          <a:pt x="262" y="430"/>
                        </a:lnTo>
                        <a:lnTo>
                          <a:pt x="253" y="439"/>
                        </a:lnTo>
                        <a:lnTo>
                          <a:pt x="0" y="69"/>
                        </a:lnTo>
                        <a:lnTo>
                          <a:pt x="0" y="69"/>
                        </a:lnTo>
                        <a:lnTo>
                          <a:pt x="12" y="63"/>
                        </a:lnTo>
                        <a:lnTo>
                          <a:pt x="25" y="57"/>
                        </a:lnTo>
                        <a:lnTo>
                          <a:pt x="55" y="48"/>
                        </a:lnTo>
                        <a:lnTo>
                          <a:pt x="89" y="40"/>
                        </a:lnTo>
                        <a:lnTo>
                          <a:pt x="126" y="32"/>
                        </a:lnTo>
                        <a:lnTo>
                          <a:pt x="165" y="25"/>
                        </a:lnTo>
                        <a:lnTo>
                          <a:pt x="205" y="19"/>
                        </a:lnTo>
                        <a:lnTo>
                          <a:pt x="247" y="14"/>
                        </a:lnTo>
                        <a:lnTo>
                          <a:pt x="288" y="11"/>
                        </a:lnTo>
                        <a:lnTo>
                          <a:pt x="365" y="4"/>
                        </a:lnTo>
                        <a:lnTo>
                          <a:pt x="430" y="0"/>
                        </a:lnTo>
                        <a:lnTo>
                          <a:pt x="477" y="0"/>
                        </a:lnTo>
                        <a:lnTo>
                          <a:pt x="491" y="0"/>
                        </a:lnTo>
                        <a:lnTo>
                          <a:pt x="498" y="1"/>
                        </a:lnTo>
                        <a:lnTo>
                          <a:pt x="509" y="19"/>
                        </a:lnTo>
                        <a:close/>
                      </a:path>
                    </a:pathLst>
                  </a:custGeom>
                  <a:solidFill>
                    <a:srgbClr val="CE453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2" name="Freeform 683">
                    <a:extLst>
                      <a:ext uri="{FF2B5EF4-FFF2-40B4-BE49-F238E27FC236}">
                        <a16:creationId xmlns:a16="http://schemas.microsoft.com/office/drawing/2014/main" id="{FA033BAB-38E1-4F97-8764-E5E5A1EDF4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46300" y="2424113"/>
                    <a:ext cx="723900" cy="639763"/>
                  </a:xfrm>
                  <a:custGeom>
                    <a:avLst/>
                    <a:gdLst/>
                    <a:ahLst/>
                    <a:cxnLst>
                      <a:cxn ang="0">
                        <a:pos x="913" y="370"/>
                      </a:cxn>
                      <a:cxn ang="0">
                        <a:pos x="913" y="370"/>
                      </a:cxn>
                      <a:cxn ang="0">
                        <a:pos x="900" y="381"/>
                      </a:cxn>
                      <a:cxn ang="0">
                        <a:pos x="891" y="385"/>
                      </a:cxn>
                      <a:cxn ang="0">
                        <a:pos x="543" y="624"/>
                      </a:cxn>
                      <a:cxn ang="0">
                        <a:pos x="544" y="625"/>
                      </a:cxn>
                      <a:cxn ang="0">
                        <a:pos x="544" y="626"/>
                      </a:cxn>
                      <a:cxn ang="0">
                        <a:pos x="306" y="788"/>
                      </a:cxn>
                      <a:cxn ang="0">
                        <a:pos x="306" y="788"/>
                      </a:cxn>
                      <a:cxn ang="0">
                        <a:pos x="297" y="792"/>
                      </a:cxn>
                      <a:cxn ang="0">
                        <a:pos x="276" y="799"/>
                      </a:cxn>
                      <a:cxn ang="0">
                        <a:pos x="261" y="802"/>
                      </a:cxn>
                      <a:cxn ang="0">
                        <a:pos x="246" y="805"/>
                      </a:cxn>
                      <a:cxn ang="0">
                        <a:pos x="230" y="806"/>
                      </a:cxn>
                      <a:cxn ang="0">
                        <a:pos x="213" y="805"/>
                      </a:cxn>
                      <a:cxn ang="0">
                        <a:pos x="213" y="805"/>
                      </a:cxn>
                      <a:cxn ang="0">
                        <a:pos x="200" y="802"/>
                      </a:cxn>
                      <a:cxn ang="0">
                        <a:pos x="189" y="798"/>
                      </a:cxn>
                      <a:cxn ang="0">
                        <a:pos x="177" y="793"/>
                      </a:cxn>
                      <a:cxn ang="0">
                        <a:pos x="168" y="787"/>
                      </a:cxn>
                      <a:cxn ang="0">
                        <a:pos x="168" y="787"/>
                      </a:cxn>
                      <a:cxn ang="0">
                        <a:pos x="169" y="783"/>
                      </a:cxn>
                      <a:cxn ang="0">
                        <a:pos x="168" y="777"/>
                      </a:cxn>
                      <a:cxn ang="0">
                        <a:pos x="167" y="771"/>
                      </a:cxn>
                      <a:cxn ang="0">
                        <a:pos x="163" y="766"/>
                      </a:cxn>
                      <a:cxn ang="0">
                        <a:pos x="22" y="548"/>
                      </a:cxn>
                      <a:cxn ang="0">
                        <a:pos x="22" y="548"/>
                      </a:cxn>
                      <a:cxn ang="0">
                        <a:pos x="19" y="544"/>
                      </a:cxn>
                      <a:cxn ang="0">
                        <a:pos x="13" y="539"/>
                      </a:cxn>
                      <a:cxn ang="0">
                        <a:pos x="7" y="537"/>
                      </a:cxn>
                      <a:cxn ang="0">
                        <a:pos x="0" y="534"/>
                      </a:cxn>
                      <a:cxn ang="0">
                        <a:pos x="0" y="534"/>
                      </a:cxn>
                      <a:cxn ang="0">
                        <a:pos x="0" y="517"/>
                      </a:cxn>
                      <a:cxn ang="0">
                        <a:pos x="1" y="507"/>
                      </a:cxn>
                      <a:cxn ang="0">
                        <a:pos x="4" y="495"/>
                      </a:cxn>
                      <a:cxn ang="0">
                        <a:pos x="4" y="495"/>
                      </a:cxn>
                      <a:cxn ang="0">
                        <a:pos x="8" y="476"/>
                      </a:cxn>
                      <a:cxn ang="0">
                        <a:pos x="14" y="460"/>
                      </a:cxn>
                      <a:cxn ang="0">
                        <a:pos x="21" y="446"/>
                      </a:cxn>
                      <a:cxn ang="0">
                        <a:pos x="28" y="436"/>
                      </a:cxn>
                      <a:cxn ang="0">
                        <a:pos x="35" y="427"/>
                      </a:cxn>
                      <a:cxn ang="0">
                        <a:pos x="41" y="422"/>
                      </a:cxn>
                      <a:cxn ang="0">
                        <a:pos x="46" y="418"/>
                      </a:cxn>
                      <a:cxn ang="0">
                        <a:pos x="100" y="380"/>
                      </a:cxn>
                      <a:cxn ang="0">
                        <a:pos x="100" y="380"/>
                      </a:cxn>
                      <a:cxn ang="0">
                        <a:pos x="100" y="380"/>
                      </a:cxn>
                      <a:cxn ang="0">
                        <a:pos x="289" y="252"/>
                      </a:cxn>
                      <a:cxn ang="0">
                        <a:pos x="289" y="252"/>
                      </a:cxn>
                      <a:cxn ang="0">
                        <a:pos x="637" y="14"/>
                      </a:cxn>
                      <a:cxn ang="0">
                        <a:pos x="646" y="8"/>
                      </a:cxn>
                      <a:cxn ang="0">
                        <a:pos x="646" y="8"/>
                      </a:cxn>
                      <a:cxn ang="0">
                        <a:pos x="660" y="0"/>
                      </a:cxn>
                      <a:cxn ang="0">
                        <a:pos x="913" y="370"/>
                      </a:cxn>
                    </a:cxnLst>
                    <a:rect l="0" t="0" r="r" b="b"/>
                    <a:pathLst>
                      <a:path w="913" h="806">
                        <a:moveTo>
                          <a:pt x="913" y="370"/>
                        </a:moveTo>
                        <a:lnTo>
                          <a:pt x="913" y="370"/>
                        </a:lnTo>
                        <a:lnTo>
                          <a:pt x="900" y="381"/>
                        </a:lnTo>
                        <a:lnTo>
                          <a:pt x="891" y="385"/>
                        </a:lnTo>
                        <a:lnTo>
                          <a:pt x="543" y="624"/>
                        </a:lnTo>
                        <a:lnTo>
                          <a:pt x="544" y="625"/>
                        </a:lnTo>
                        <a:lnTo>
                          <a:pt x="544" y="626"/>
                        </a:lnTo>
                        <a:lnTo>
                          <a:pt x="306" y="788"/>
                        </a:lnTo>
                        <a:lnTo>
                          <a:pt x="306" y="788"/>
                        </a:lnTo>
                        <a:lnTo>
                          <a:pt x="297" y="792"/>
                        </a:lnTo>
                        <a:lnTo>
                          <a:pt x="276" y="799"/>
                        </a:lnTo>
                        <a:lnTo>
                          <a:pt x="261" y="802"/>
                        </a:lnTo>
                        <a:lnTo>
                          <a:pt x="246" y="805"/>
                        </a:lnTo>
                        <a:lnTo>
                          <a:pt x="230" y="806"/>
                        </a:lnTo>
                        <a:lnTo>
                          <a:pt x="213" y="805"/>
                        </a:lnTo>
                        <a:lnTo>
                          <a:pt x="213" y="805"/>
                        </a:lnTo>
                        <a:lnTo>
                          <a:pt x="200" y="802"/>
                        </a:lnTo>
                        <a:lnTo>
                          <a:pt x="189" y="798"/>
                        </a:lnTo>
                        <a:lnTo>
                          <a:pt x="177" y="793"/>
                        </a:lnTo>
                        <a:lnTo>
                          <a:pt x="168" y="787"/>
                        </a:lnTo>
                        <a:lnTo>
                          <a:pt x="168" y="787"/>
                        </a:lnTo>
                        <a:lnTo>
                          <a:pt x="169" y="783"/>
                        </a:lnTo>
                        <a:lnTo>
                          <a:pt x="168" y="777"/>
                        </a:lnTo>
                        <a:lnTo>
                          <a:pt x="167" y="771"/>
                        </a:lnTo>
                        <a:lnTo>
                          <a:pt x="163" y="766"/>
                        </a:lnTo>
                        <a:lnTo>
                          <a:pt x="22" y="548"/>
                        </a:lnTo>
                        <a:lnTo>
                          <a:pt x="22" y="548"/>
                        </a:lnTo>
                        <a:lnTo>
                          <a:pt x="19" y="544"/>
                        </a:lnTo>
                        <a:lnTo>
                          <a:pt x="13" y="539"/>
                        </a:lnTo>
                        <a:lnTo>
                          <a:pt x="7" y="537"/>
                        </a:lnTo>
                        <a:lnTo>
                          <a:pt x="0" y="534"/>
                        </a:lnTo>
                        <a:lnTo>
                          <a:pt x="0" y="534"/>
                        </a:lnTo>
                        <a:lnTo>
                          <a:pt x="0" y="517"/>
                        </a:lnTo>
                        <a:lnTo>
                          <a:pt x="1" y="507"/>
                        </a:lnTo>
                        <a:lnTo>
                          <a:pt x="4" y="495"/>
                        </a:lnTo>
                        <a:lnTo>
                          <a:pt x="4" y="495"/>
                        </a:lnTo>
                        <a:lnTo>
                          <a:pt x="8" y="476"/>
                        </a:lnTo>
                        <a:lnTo>
                          <a:pt x="14" y="460"/>
                        </a:lnTo>
                        <a:lnTo>
                          <a:pt x="21" y="446"/>
                        </a:lnTo>
                        <a:lnTo>
                          <a:pt x="28" y="436"/>
                        </a:lnTo>
                        <a:lnTo>
                          <a:pt x="35" y="427"/>
                        </a:lnTo>
                        <a:lnTo>
                          <a:pt x="41" y="422"/>
                        </a:lnTo>
                        <a:lnTo>
                          <a:pt x="46" y="418"/>
                        </a:lnTo>
                        <a:lnTo>
                          <a:pt x="100" y="380"/>
                        </a:lnTo>
                        <a:lnTo>
                          <a:pt x="100" y="380"/>
                        </a:lnTo>
                        <a:lnTo>
                          <a:pt x="100" y="380"/>
                        </a:lnTo>
                        <a:lnTo>
                          <a:pt x="289" y="252"/>
                        </a:lnTo>
                        <a:lnTo>
                          <a:pt x="289" y="252"/>
                        </a:lnTo>
                        <a:lnTo>
                          <a:pt x="637" y="14"/>
                        </a:lnTo>
                        <a:lnTo>
                          <a:pt x="646" y="8"/>
                        </a:lnTo>
                        <a:lnTo>
                          <a:pt x="646" y="8"/>
                        </a:lnTo>
                        <a:lnTo>
                          <a:pt x="660" y="0"/>
                        </a:lnTo>
                        <a:lnTo>
                          <a:pt x="913" y="370"/>
                        </a:lnTo>
                        <a:close/>
                      </a:path>
                    </a:pathLst>
                  </a:custGeom>
                  <a:solidFill>
                    <a:srgbClr val="CE453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3" name="Freeform 684">
                    <a:extLst>
                      <a:ext uri="{FF2B5EF4-FFF2-40B4-BE49-F238E27FC236}">
                        <a16:creationId xmlns:a16="http://schemas.microsoft.com/office/drawing/2014/main" id="{024B6183-BFE3-4537-B348-1A05DA845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05125" y="2360613"/>
                    <a:ext cx="182563" cy="152400"/>
                  </a:xfrm>
                  <a:custGeom>
                    <a:avLst/>
                    <a:gdLst/>
                    <a:ahLst/>
                    <a:cxnLst>
                      <a:cxn ang="0">
                        <a:pos x="0" y="20"/>
                      </a:cxn>
                      <a:cxn ang="0">
                        <a:pos x="130" y="191"/>
                      </a:cxn>
                      <a:cxn ang="0">
                        <a:pos x="230" y="0"/>
                      </a:cxn>
                      <a:cxn ang="0">
                        <a:pos x="0" y="20"/>
                      </a:cxn>
                    </a:cxnLst>
                    <a:rect l="0" t="0" r="r" b="b"/>
                    <a:pathLst>
                      <a:path w="230" h="191">
                        <a:moveTo>
                          <a:pt x="0" y="20"/>
                        </a:moveTo>
                        <a:lnTo>
                          <a:pt x="130" y="191"/>
                        </a:lnTo>
                        <a:lnTo>
                          <a:pt x="230" y="0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CE453A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4" name="Freeform 685">
                    <a:extLst>
                      <a:ext uri="{FF2B5EF4-FFF2-40B4-BE49-F238E27FC236}">
                        <a16:creationId xmlns:a16="http://schemas.microsoft.com/office/drawing/2014/main" id="{0C2D50C1-8FD1-4E9F-B3C3-D6528CF3BB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85988" y="2660650"/>
                    <a:ext cx="368300" cy="366713"/>
                  </a:xfrm>
                  <a:custGeom>
                    <a:avLst/>
                    <a:gdLst/>
                    <a:ahLst/>
                    <a:cxnLst>
                      <a:cxn ang="0">
                        <a:pos x="155" y="441"/>
                      </a:cxn>
                      <a:cxn ang="0">
                        <a:pos x="8" y="226"/>
                      </a:cxn>
                      <a:cxn ang="0">
                        <a:pos x="8" y="226"/>
                      </a:cxn>
                      <a:cxn ang="0">
                        <a:pos x="4" y="218"/>
                      </a:cxn>
                      <a:cxn ang="0">
                        <a:pos x="1" y="210"/>
                      </a:cxn>
                      <a:cxn ang="0">
                        <a:pos x="0" y="200"/>
                      </a:cxn>
                      <a:cxn ang="0">
                        <a:pos x="1" y="191"/>
                      </a:cxn>
                      <a:cxn ang="0">
                        <a:pos x="4" y="183"/>
                      </a:cxn>
                      <a:cxn ang="0">
                        <a:pos x="7" y="175"/>
                      </a:cxn>
                      <a:cxn ang="0">
                        <a:pos x="13" y="168"/>
                      </a:cxn>
                      <a:cxn ang="0">
                        <a:pos x="20" y="162"/>
                      </a:cxn>
                      <a:cxn ang="0">
                        <a:pos x="245" y="8"/>
                      </a:cxn>
                      <a:cxn ang="0">
                        <a:pos x="245" y="8"/>
                      </a:cxn>
                      <a:cxn ang="0">
                        <a:pos x="254" y="4"/>
                      </a:cxn>
                      <a:cxn ang="0">
                        <a:pos x="262" y="1"/>
                      </a:cxn>
                      <a:cxn ang="0">
                        <a:pos x="272" y="0"/>
                      </a:cxn>
                      <a:cxn ang="0">
                        <a:pos x="280" y="1"/>
                      </a:cxn>
                      <a:cxn ang="0">
                        <a:pos x="289" y="4"/>
                      </a:cxn>
                      <a:cxn ang="0">
                        <a:pos x="297" y="7"/>
                      </a:cxn>
                      <a:cxn ang="0">
                        <a:pos x="304" y="13"/>
                      </a:cxn>
                      <a:cxn ang="0">
                        <a:pos x="310" y="20"/>
                      </a:cxn>
                      <a:cxn ang="0">
                        <a:pos x="457" y="235"/>
                      </a:cxn>
                      <a:cxn ang="0">
                        <a:pos x="457" y="235"/>
                      </a:cxn>
                      <a:cxn ang="0">
                        <a:pos x="461" y="243"/>
                      </a:cxn>
                      <a:cxn ang="0">
                        <a:pos x="464" y="253"/>
                      </a:cxn>
                      <a:cxn ang="0">
                        <a:pos x="465" y="261"/>
                      </a:cxn>
                      <a:cxn ang="0">
                        <a:pos x="464" y="270"/>
                      </a:cxn>
                      <a:cxn ang="0">
                        <a:pos x="461" y="278"/>
                      </a:cxn>
                      <a:cxn ang="0">
                        <a:pos x="457" y="287"/>
                      </a:cxn>
                      <a:cxn ang="0">
                        <a:pos x="451" y="294"/>
                      </a:cxn>
                      <a:cxn ang="0">
                        <a:pos x="444" y="299"/>
                      </a:cxn>
                      <a:cxn ang="0">
                        <a:pos x="219" y="453"/>
                      </a:cxn>
                      <a:cxn ang="0">
                        <a:pos x="219" y="453"/>
                      </a:cxn>
                      <a:cxn ang="0">
                        <a:pos x="211" y="458"/>
                      </a:cxn>
                      <a:cxn ang="0">
                        <a:pos x="202" y="460"/>
                      </a:cxn>
                      <a:cxn ang="0">
                        <a:pos x="194" y="461"/>
                      </a:cxn>
                      <a:cxn ang="0">
                        <a:pos x="184" y="460"/>
                      </a:cxn>
                      <a:cxn ang="0">
                        <a:pos x="176" y="458"/>
                      </a:cxn>
                      <a:cxn ang="0">
                        <a:pos x="168" y="454"/>
                      </a:cxn>
                      <a:cxn ang="0">
                        <a:pos x="161" y="448"/>
                      </a:cxn>
                      <a:cxn ang="0">
                        <a:pos x="155" y="441"/>
                      </a:cxn>
                      <a:cxn ang="0">
                        <a:pos x="155" y="441"/>
                      </a:cxn>
                    </a:cxnLst>
                    <a:rect l="0" t="0" r="r" b="b"/>
                    <a:pathLst>
                      <a:path w="465" h="461">
                        <a:moveTo>
                          <a:pt x="155" y="441"/>
                        </a:moveTo>
                        <a:lnTo>
                          <a:pt x="8" y="226"/>
                        </a:lnTo>
                        <a:lnTo>
                          <a:pt x="8" y="226"/>
                        </a:lnTo>
                        <a:lnTo>
                          <a:pt x="4" y="218"/>
                        </a:lnTo>
                        <a:lnTo>
                          <a:pt x="1" y="210"/>
                        </a:lnTo>
                        <a:lnTo>
                          <a:pt x="0" y="200"/>
                        </a:lnTo>
                        <a:lnTo>
                          <a:pt x="1" y="191"/>
                        </a:lnTo>
                        <a:lnTo>
                          <a:pt x="4" y="183"/>
                        </a:lnTo>
                        <a:lnTo>
                          <a:pt x="7" y="175"/>
                        </a:lnTo>
                        <a:lnTo>
                          <a:pt x="13" y="168"/>
                        </a:lnTo>
                        <a:lnTo>
                          <a:pt x="20" y="162"/>
                        </a:lnTo>
                        <a:lnTo>
                          <a:pt x="245" y="8"/>
                        </a:lnTo>
                        <a:lnTo>
                          <a:pt x="245" y="8"/>
                        </a:lnTo>
                        <a:lnTo>
                          <a:pt x="254" y="4"/>
                        </a:lnTo>
                        <a:lnTo>
                          <a:pt x="262" y="1"/>
                        </a:lnTo>
                        <a:lnTo>
                          <a:pt x="272" y="0"/>
                        </a:lnTo>
                        <a:lnTo>
                          <a:pt x="280" y="1"/>
                        </a:lnTo>
                        <a:lnTo>
                          <a:pt x="289" y="4"/>
                        </a:lnTo>
                        <a:lnTo>
                          <a:pt x="297" y="7"/>
                        </a:lnTo>
                        <a:lnTo>
                          <a:pt x="304" y="13"/>
                        </a:lnTo>
                        <a:lnTo>
                          <a:pt x="310" y="20"/>
                        </a:lnTo>
                        <a:lnTo>
                          <a:pt x="457" y="235"/>
                        </a:lnTo>
                        <a:lnTo>
                          <a:pt x="457" y="235"/>
                        </a:lnTo>
                        <a:lnTo>
                          <a:pt x="461" y="243"/>
                        </a:lnTo>
                        <a:lnTo>
                          <a:pt x="464" y="253"/>
                        </a:lnTo>
                        <a:lnTo>
                          <a:pt x="465" y="261"/>
                        </a:lnTo>
                        <a:lnTo>
                          <a:pt x="464" y="270"/>
                        </a:lnTo>
                        <a:lnTo>
                          <a:pt x="461" y="278"/>
                        </a:lnTo>
                        <a:lnTo>
                          <a:pt x="457" y="287"/>
                        </a:lnTo>
                        <a:lnTo>
                          <a:pt x="451" y="294"/>
                        </a:lnTo>
                        <a:lnTo>
                          <a:pt x="444" y="299"/>
                        </a:lnTo>
                        <a:lnTo>
                          <a:pt x="219" y="453"/>
                        </a:lnTo>
                        <a:lnTo>
                          <a:pt x="219" y="453"/>
                        </a:lnTo>
                        <a:lnTo>
                          <a:pt x="211" y="458"/>
                        </a:lnTo>
                        <a:lnTo>
                          <a:pt x="202" y="460"/>
                        </a:lnTo>
                        <a:lnTo>
                          <a:pt x="194" y="461"/>
                        </a:lnTo>
                        <a:lnTo>
                          <a:pt x="184" y="460"/>
                        </a:lnTo>
                        <a:lnTo>
                          <a:pt x="176" y="458"/>
                        </a:lnTo>
                        <a:lnTo>
                          <a:pt x="168" y="454"/>
                        </a:lnTo>
                        <a:lnTo>
                          <a:pt x="161" y="448"/>
                        </a:lnTo>
                        <a:lnTo>
                          <a:pt x="155" y="441"/>
                        </a:lnTo>
                        <a:lnTo>
                          <a:pt x="155" y="441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5" name="Freeform 686">
                    <a:extLst>
                      <a:ext uri="{FF2B5EF4-FFF2-40B4-BE49-F238E27FC236}">
                        <a16:creationId xmlns:a16="http://schemas.microsoft.com/office/drawing/2014/main" id="{FFFC078D-64FC-4F8E-8166-848458567A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119313" y="2847975"/>
                    <a:ext cx="160338" cy="220663"/>
                  </a:xfrm>
                  <a:custGeom>
                    <a:avLst/>
                    <a:gdLst/>
                    <a:ahLst/>
                    <a:cxnLst>
                      <a:cxn ang="0">
                        <a:pos x="202" y="253"/>
                      </a:cxn>
                      <a:cxn ang="0">
                        <a:pos x="202" y="253"/>
                      </a:cxn>
                      <a:cxn ang="0">
                        <a:pos x="201" y="259"/>
                      </a:cxn>
                      <a:cxn ang="0">
                        <a:pos x="197" y="265"/>
                      </a:cxn>
                      <a:cxn ang="0">
                        <a:pos x="194" y="271"/>
                      </a:cxn>
                      <a:cxn ang="0">
                        <a:pos x="189" y="274"/>
                      </a:cxn>
                      <a:cxn ang="0">
                        <a:pos x="189" y="274"/>
                      </a:cxn>
                      <a:cxn ang="0">
                        <a:pos x="181" y="278"/>
                      </a:cxn>
                      <a:cxn ang="0">
                        <a:pos x="172" y="279"/>
                      </a:cxn>
                      <a:cxn ang="0">
                        <a:pos x="172" y="279"/>
                      </a:cxn>
                      <a:cxn ang="0">
                        <a:pos x="165" y="279"/>
                      </a:cxn>
                      <a:cxn ang="0">
                        <a:pos x="158" y="275"/>
                      </a:cxn>
                      <a:cxn ang="0">
                        <a:pos x="152" y="272"/>
                      </a:cxn>
                      <a:cxn ang="0">
                        <a:pos x="147" y="265"/>
                      </a:cxn>
                      <a:cxn ang="0">
                        <a:pos x="6" y="47"/>
                      </a:cxn>
                      <a:cxn ang="0">
                        <a:pos x="6" y="47"/>
                      </a:cxn>
                      <a:cxn ang="0">
                        <a:pos x="3" y="42"/>
                      </a:cxn>
                      <a:cxn ang="0">
                        <a:pos x="2" y="37"/>
                      </a:cxn>
                      <a:cxn ang="0">
                        <a:pos x="0" y="31"/>
                      </a:cxn>
                      <a:cxn ang="0">
                        <a:pos x="2" y="25"/>
                      </a:cxn>
                      <a:cxn ang="0">
                        <a:pos x="3" y="19"/>
                      </a:cxn>
                      <a:cxn ang="0">
                        <a:pos x="6" y="14"/>
                      </a:cxn>
                      <a:cxn ang="0">
                        <a:pos x="10" y="10"/>
                      </a:cxn>
                      <a:cxn ang="0">
                        <a:pos x="14" y="5"/>
                      </a:cxn>
                      <a:cxn ang="0">
                        <a:pos x="14" y="5"/>
                      </a:cxn>
                      <a:cxn ang="0">
                        <a:pos x="23" y="2"/>
                      </a:cxn>
                      <a:cxn ang="0">
                        <a:pos x="31" y="0"/>
                      </a:cxn>
                      <a:cxn ang="0">
                        <a:pos x="31" y="0"/>
                      </a:cxn>
                      <a:cxn ang="0">
                        <a:pos x="34" y="0"/>
                      </a:cxn>
                      <a:cxn ang="0">
                        <a:pos x="34" y="0"/>
                      </a:cxn>
                      <a:cxn ang="0">
                        <a:pos x="41" y="3"/>
                      </a:cxn>
                      <a:cxn ang="0">
                        <a:pos x="47" y="5"/>
                      </a:cxn>
                      <a:cxn ang="0">
                        <a:pos x="53" y="10"/>
                      </a:cxn>
                      <a:cxn ang="0">
                        <a:pos x="56" y="14"/>
                      </a:cxn>
                      <a:cxn ang="0">
                        <a:pos x="197" y="232"/>
                      </a:cxn>
                      <a:cxn ang="0">
                        <a:pos x="197" y="232"/>
                      </a:cxn>
                      <a:cxn ang="0">
                        <a:pos x="201" y="237"/>
                      </a:cxn>
                      <a:cxn ang="0">
                        <a:pos x="202" y="243"/>
                      </a:cxn>
                      <a:cxn ang="0">
                        <a:pos x="203" y="249"/>
                      </a:cxn>
                      <a:cxn ang="0">
                        <a:pos x="202" y="253"/>
                      </a:cxn>
                      <a:cxn ang="0">
                        <a:pos x="202" y="253"/>
                      </a:cxn>
                    </a:cxnLst>
                    <a:rect l="0" t="0" r="r" b="b"/>
                    <a:pathLst>
                      <a:path w="203" h="279">
                        <a:moveTo>
                          <a:pt x="202" y="253"/>
                        </a:moveTo>
                        <a:lnTo>
                          <a:pt x="202" y="253"/>
                        </a:lnTo>
                        <a:lnTo>
                          <a:pt x="201" y="259"/>
                        </a:lnTo>
                        <a:lnTo>
                          <a:pt x="197" y="265"/>
                        </a:lnTo>
                        <a:lnTo>
                          <a:pt x="194" y="271"/>
                        </a:lnTo>
                        <a:lnTo>
                          <a:pt x="189" y="274"/>
                        </a:lnTo>
                        <a:lnTo>
                          <a:pt x="189" y="274"/>
                        </a:lnTo>
                        <a:lnTo>
                          <a:pt x="181" y="278"/>
                        </a:lnTo>
                        <a:lnTo>
                          <a:pt x="172" y="279"/>
                        </a:lnTo>
                        <a:lnTo>
                          <a:pt x="172" y="279"/>
                        </a:lnTo>
                        <a:lnTo>
                          <a:pt x="165" y="279"/>
                        </a:lnTo>
                        <a:lnTo>
                          <a:pt x="158" y="275"/>
                        </a:lnTo>
                        <a:lnTo>
                          <a:pt x="152" y="272"/>
                        </a:lnTo>
                        <a:lnTo>
                          <a:pt x="147" y="265"/>
                        </a:lnTo>
                        <a:lnTo>
                          <a:pt x="6" y="47"/>
                        </a:lnTo>
                        <a:lnTo>
                          <a:pt x="6" y="47"/>
                        </a:lnTo>
                        <a:lnTo>
                          <a:pt x="3" y="42"/>
                        </a:lnTo>
                        <a:lnTo>
                          <a:pt x="2" y="37"/>
                        </a:lnTo>
                        <a:lnTo>
                          <a:pt x="0" y="31"/>
                        </a:lnTo>
                        <a:lnTo>
                          <a:pt x="2" y="25"/>
                        </a:lnTo>
                        <a:lnTo>
                          <a:pt x="3" y="19"/>
                        </a:lnTo>
                        <a:lnTo>
                          <a:pt x="6" y="14"/>
                        </a:lnTo>
                        <a:lnTo>
                          <a:pt x="10" y="10"/>
                        </a:lnTo>
                        <a:lnTo>
                          <a:pt x="14" y="5"/>
                        </a:lnTo>
                        <a:lnTo>
                          <a:pt x="14" y="5"/>
                        </a:lnTo>
                        <a:lnTo>
                          <a:pt x="23" y="2"/>
                        </a:lnTo>
                        <a:lnTo>
                          <a:pt x="31" y="0"/>
                        </a:lnTo>
                        <a:lnTo>
                          <a:pt x="31" y="0"/>
                        </a:lnTo>
                        <a:lnTo>
                          <a:pt x="34" y="0"/>
                        </a:lnTo>
                        <a:lnTo>
                          <a:pt x="34" y="0"/>
                        </a:lnTo>
                        <a:lnTo>
                          <a:pt x="41" y="3"/>
                        </a:lnTo>
                        <a:lnTo>
                          <a:pt x="47" y="5"/>
                        </a:lnTo>
                        <a:lnTo>
                          <a:pt x="53" y="10"/>
                        </a:lnTo>
                        <a:lnTo>
                          <a:pt x="56" y="14"/>
                        </a:lnTo>
                        <a:lnTo>
                          <a:pt x="197" y="232"/>
                        </a:lnTo>
                        <a:lnTo>
                          <a:pt x="197" y="232"/>
                        </a:lnTo>
                        <a:lnTo>
                          <a:pt x="201" y="237"/>
                        </a:lnTo>
                        <a:lnTo>
                          <a:pt x="202" y="243"/>
                        </a:lnTo>
                        <a:lnTo>
                          <a:pt x="203" y="249"/>
                        </a:lnTo>
                        <a:lnTo>
                          <a:pt x="202" y="253"/>
                        </a:lnTo>
                        <a:lnTo>
                          <a:pt x="202" y="2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6" name="Freeform 687">
                    <a:extLst>
                      <a:ext uri="{FF2B5EF4-FFF2-40B4-BE49-F238E27FC236}">
                        <a16:creationId xmlns:a16="http://schemas.microsoft.com/office/drawing/2014/main" id="{83C842D4-2678-4326-AFAF-60BFC5C5B7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30488" y="2416175"/>
                    <a:ext cx="257175" cy="327025"/>
                  </a:xfrm>
                  <a:custGeom>
                    <a:avLst/>
                    <a:gdLst/>
                    <a:ahLst/>
                    <a:cxnLst>
                      <a:cxn ang="0">
                        <a:pos x="321" y="366"/>
                      </a:cxn>
                      <a:cxn ang="0">
                        <a:pos x="321" y="366"/>
                      </a:cxn>
                      <a:cxn ang="0">
                        <a:pos x="323" y="371"/>
                      </a:cxn>
                      <a:cxn ang="0">
                        <a:pos x="324" y="377"/>
                      </a:cxn>
                      <a:cxn ang="0">
                        <a:pos x="324" y="383"/>
                      </a:cxn>
                      <a:cxn ang="0">
                        <a:pos x="323" y="389"/>
                      </a:cxn>
                      <a:cxn ang="0">
                        <a:pos x="322" y="393"/>
                      </a:cxn>
                      <a:cxn ang="0">
                        <a:pos x="318" y="398"/>
                      </a:cxn>
                      <a:cxn ang="0">
                        <a:pos x="315" y="403"/>
                      </a:cxn>
                      <a:cxn ang="0">
                        <a:pos x="309" y="406"/>
                      </a:cxn>
                      <a:cxn ang="0">
                        <a:pos x="309" y="406"/>
                      </a:cxn>
                      <a:cxn ang="0">
                        <a:pos x="309" y="406"/>
                      </a:cxn>
                      <a:cxn ang="0">
                        <a:pos x="304" y="410"/>
                      </a:cxn>
                      <a:cxn ang="0">
                        <a:pos x="298" y="411"/>
                      </a:cxn>
                      <a:cxn ang="0">
                        <a:pos x="293" y="411"/>
                      </a:cxn>
                      <a:cxn ang="0">
                        <a:pos x="287" y="411"/>
                      </a:cxn>
                      <a:cxn ang="0">
                        <a:pos x="281" y="408"/>
                      </a:cxn>
                      <a:cxn ang="0">
                        <a:pos x="276" y="406"/>
                      </a:cxn>
                      <a:cxn ang="0">
                        <a:pos x="272" y="403"/>
                      </a:cxn>
                      <a:cxn ang="0">
                        <a:pos x="268" y="398"/>
                      </a:cxn>
                      <a:cxn ang="0">
                        <a:pos x="4" y="44"/>
                      </a:cxn>
                      <a:cxn ang="0">
                        <a:pos x="4" y="44"/>
                      </a:cxn>
                      <a:cxn ang="0">
                        <a:pos x="1" y="39"/>
                      </a:cxn>
                      <a:cxn ang="0">
                        <a:pos x="0" y="33"/>
                      </a:cxn>
                      <a:cxn ang="0">
                        <a:pos x="0" y="28"/>
                      </a:cxn>
                      <a:cxn ang="0">
                        <a:pos x="1" y="23"/>
                      </a:cxn>
                      <a:cxn ang="0">
                        <a:pos x="4" y="17"/>
                      </a:cxn>
                      <a:cxn ang="0">
                        <a:pos x="6" y="12"/>
                      </a:cxn>
                      <a:cxn ang="0">
                        <a:pos x="11" y="8"/>
                      </a:cxn>
                      <a:cxn ang="0">
                        <a:pos x="15" y="4"/>
                      </a:cxn>
                      <a:cxn ang="0">
                        <a:pos x="15" y="4"/>
                      </a:cxn>
                      <a:cxn ang="0">
                        <a:pos x="15" y="4"/>
                      </a:cxn>
                      <a:cxn ang="0">
                        <a:pos x="21" y="2"/>
                      </a:cxn>
                      <a:cxn ang="0">
                        <a:pos x="27" y="0"/>
                      </a:cxn>
                      <a:cxn ang="0">
                        <a:pos x="33" y="0"/>
                      </a:cxn>
                      <a:cxn ang="0">
                        <a:pos x="39" y="1"/>
                      </a:cxn>
                      <a:cxn ang="0">
                        <a:pos x="43" y="2"/>
                      </a:cxn>
                      <a:cxn ang="0">
                        <a:pos x="48" y="4"/>
                      </a:cxn>
                      <a:cxn ang="0">
                        <a:pos x="53" y="9"/>
                      </a:cxn>
                      <a:cxn ang="0">
                        <a:pos x="56" y="14"/>
                      </a:cxn>
                      <a:cxn ang="0">
                        <a:pos x="321" y="366"/>
                      </a:cxn>
                    </a:cxnLst>
                    <a:rect l="0" t="0" r="r" b="b"/>
                    <a:pathLst>
                      <a:path w="324" h="411">
                        <a:moveTo>
                          <a:pt x="321" y="366"/>
                        </a:moveTo>
                        <a:lnTo>
                          <a:pt x="321" y="366"/>
                        </a:lnTo>
                        <a:lnTo>
                          <a:pt x="323" y="371"/>
                        </a:lnTo>
                        <a:lnTo>
                          <a:pt x="324" y="377"/>
                        </a:lnTo>
                        <a:lnTo>
                          <a:pt x="324" y="383"/>
                        </a:lnTo>
                        <a:lnTo>
                          <a:pt x="323" y="389"/>
                        </a:lnTo>
                        <a:lnTo>
                          <a:pt x="322" y="393"/>
                        </a:lnTo>
                        <a:lnTo>
                          <a:pt x="318" y="398"/>
                        </a:lnTo>
                        <a:lnTo>
                          <a:pt x="315" y="403"/>
                        </a:lnTo>
                        <a:lnTo>
                          <a:pt x="309" y="406"/>
                        </a:lnTo>
                        <a:lnTo>
                          <a:pt x="309" y="406"/>
                        </a:lnTo>
                        <a:lnTo>
                          <a:pt x="309" y="406"/>
                        </a:lnTo>
                        <a:lnTo>
                          <a:pt x="304" y="410"/>
                        </a:lnTo>
                        <a:lnTo>
                          <a:pt x="298" y="411"/>
                        </a:lnTo>
                        <a:lnTo>
                          <a:pt x="293" y="411"/>
                        </a:lnTo>
                        <a:lnTo>
                          <a:pt x="287" y="411"/>
                        </a:lnTo>
                        <a:lnTo>
                          <a:pt x="281" y="408"/>
                        </a:lnTo>
                        <a:lnTo>
                          <a:pt x="276" y="406"/>
                        </a:lnTo>
                        <a:lnTo>
                          <a:pt x="272" y="403"/>
                        </a:lnTo>
                        <a:lnTo>
                          <a:pt x="268" y="398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1" y="39"/>
                        </a:lnTo>
                        <a:lnTo>
                          <a:pt x="0" y="33"/>
                        </a:lnTo>
                        <a:lnTo>
                          <a:pt x="0" y="28"/>
                        </a:lnTo>
                        <a:lnTo>
                          <a:pt x="1" y="23"/>
                        </a:lnTo>
                        <a:lnTo>
                          <a:pt x="4" y="17"/>
                        </a:lnTo>
                        <a:lnTo>
                          <a:pt x="6" y="12"/>
                        </a:lnTo>
                        <a:lnTo>
                          <a:pt x="11" y="8"/>
                        </a:lnTo>
                        <a:lnTo>
                          <a:pt x="15" y="4"/>
                        </a:lnTo>
                        <a:lnTo>
                          <a:pt x="15" y="4"/>
                        </a:lnTo>
                        <a:lnTo>
                          <a:pt x="15" y="4"/>
                        </a:lnTo>
                        <a:lnTo>
                          <a:pt x="21" y="2"/>
                        </a:lnTo>
                        <a:lnTo>
                          <a:pt x="27" y="0"/>
                        </a:lnTo>
                        <a:lnTo>
                          <a:pt x="33" y="0"/>
                        </a:lnTo>
                        <a:lnTo>
                          <a:pt x="39" y="1"/>
                        </a:lnTo>
                        <a:lnTo>
                          <a:pt x="43" y="2"/>
                        </a:lnTo>
                        <a:lnTo>
                          <a:pt x="48" y="4"/>
                        </a:lnTo>
                        <a:lnTo>
                          <a:pt x="53" y="9"/>
                        </a:lnTo>
                        <a:lnTo>
                          <a:pt x="56" y="14"/>
                        </a:lnTo>
                        <a:lnTo>
                          <a:pt x="321" y="36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7" name="Freeform 691">
                    <a:extLst>
                      <a:ext uri="{FF2B5EF4-FFF2-40B4-BE49-F238E27FC236}">
                        <a16:creationId xmlns:a16="http://schemas.microsoft.com/office/drawing/2014/main" id="{AE6E0765-E3B7-4AB5-81B9-6AB70A670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8813" y="2876550"/>
                    <a:ext cx="319088" cy="314325"/>
                  </a:xfrm>
                  <a:custGeom>
                    <a:avLst/>
                    <a:gdLst/>
                    <a:ahLst/>
                    <a:cxnLst>
                      <a:cxn ang="0">
                        <a:pos x="402" y="202"/>
                      </a:cxn>
                      <a:cxn ang="0">
                        <a:pos x="385" y="228"/>
                      </a:cxn>
                      <a:cxn ang="0">
                        <a:pos x="358" y="258"/>
                      </a:cxn>
                      <a:cxn ang="0">
                        <a:pos x="292" y="323"/>
                      </a:cxn>
                      <a:cxn ang="0">
                        <a:pos x="232" y="376"/>
                      </a:cxn>
                      <a:cxn ang="0">
                        <a:pos x="209" y="396"/>
                      </a:cxn>
                      <a:cxn ang="0">
                        <a:pos x="221" y="379"/>
                      </a:cxn>
                      <a:cxn ang="0">
                        <a:pos x="231" y="358"/>
                      </a:cxn>
                      <a:cxn ang="0">
                        <a:pos x="249" y="306"/>
                      </a:cxn>
                      <a:cxn ang="0">
                        <a:pos x="258" y="272"/>
                      </a:cxn>
                      <a:cxn ang="0">
                        <a:pos x="271" y="216"/>
                      </a:cxn>
                      <a:cxn ang="0">
                        <a:pos x="255" y="227"/>
                      </a:cxn>
                      <a:cxn ang="0">
                        <a:pos x="222" y="244"/>
                      </a:cxn>
                      <a:cxn ang="0">
                        <a:pos x="191" y="257"/>
                      </a:cxn>
                      <a:cxn ang="0">
                        <a:pos x="164" y="265"/>
                      </a:cxn>
                      <a:cxn ang="0">
                        <a:pos x="151" y="269"/>
                      </a:cxn>
                      <a:cxn ang="0">
                        <a:pos x="115" y="272"/>
                      </a:cxn>
                      <a:cxn ang="0">
                        <a:pos x="89" y="272"/>
                      </a:cxn>
                      <a:cxn ang="0">
                        <a:pos x="66" y="269"/>
                      </a:cxn>
                      <a:cxn ang="0">
                        <a:pos x="75" y="245"/>
                      </a:cxn>
                      <a:cxn ang="0">
                        <a:pos x="96" y="207"/>
                      </a:cxn>
                      <a:cxn ang="0">
                        <a:pos x="108" y="191"/>
                      </a:cxn>
                      <a:cxn ang="0">
                        <a:pos x="135" y="163"/>
                      </a:cxn>
                      <a:cxn ang="0">
                        <a:pos x="159" y="143"/>
                      </a:cxn>
                      <a:cxn ang="0">
                        <a:pos x="184" y="129"/>
                      </a:cxn>
                      <a:cxn ang="0">
                        <a:pos x="166" y="129"/>
                      </a:cxn>
                      <a:cxn ang="0">
                        <a:pos x="121" y="124"/>
                      </a:cxn>
                      <a:cxn ang="0">
                        <a:pos x="96" y="120"/>
                      </a:cxn>
                      <a:cxn ang="0">
                        <a:pos x="30" y="103"/>
                      </a:cxn>
                      <a:cxn ang="0">
                        <a:pos x="0" y="95"/>
                      </a:cxn>
                      <a:cxn ang="0">
                        <a:pos x="47" y="73"/>
                      </a:cxn>
                      <a:cxn ang="0">
                        <a:pos x="138" y="36"/>
                      </a:cxn>
                      <a:cxn ang="0">
                        <a:pos x="213" y="12"/>
                      </a:cxn>
                      <a:cxn ang="0">
                        <a:pos x="263" y="0"/>
                      </a:cxn>
                      <a:cxn ang="0">
                        <a:pos x="398" y="195"/>
                      </a:cxn>
                    </a:cxnLst>
                    <a:rect l="0" t="0" r="r" b="b"/>
                    <a:pathLst>
                      <a:path w="402" h="396">
                        <a:moveTo>
                          <a:pt x="402" y="202"/>
                        </a:moveTo>
                        <a:lnTo>
                          <a:pt x="402" y="202"/>
                        </a:lnTo>
                        <a:lnTo>
                          <a:pt x="395" y="214"/>
                        </a:lnTo>
                        <a:lnTo>
                          <a:pt x="385" y="228"/>
                        </a:lnTo>
                        <a:lnTo>
                          <a:pt x="372" y="243"/>
                        </a:lnTo>
                        <a:lnTo>
                          <a:pt x="358" y="258"/>
                        </a:lnTo>
                        <a:lnTo>
                          <a:pt x="326" y="291"/>
                        </a:lnTo>
                        <a:lnTo>
                          <a:pt x="292" y="323"/>
                        </a:lnTo>
                        <a:lnTo>
                          <a:pt x="259" y="352"/>
                        </a:lnTo>
                        <a:lnTo>
                          <a:pt x="232" y="376"/>
                        </a:lnTo>
                        <a:lnTo>
                          <a:pt x="209" y="396"/>
                        </a:lnTo>
                        <a:lnTo>
                          <a:pt x="209" y="396"/>
                        </a:lnTo>
                        <a:lnTo>
                          <a:pt x="215" y="389"/>
                        </a:lnTo>
                        <a:lnTo>
                          <a:pt x="221" y="379"/>
                        </a:lnTo>
                        <a:lnTo>
                          <a:pt x="225" y="369"/>
                        </a:lnTo>
                        <a:lnTo>
                          <a:pt x="231" y="358"/>
                        </a:lnTo>
                        <a:lnTo>
                          <a:pt x="241" y="333"/>
                        </a:lnTo>
                        <a:lnTo>
                          <a:pt x="249" y="306"/>
                        </a:lnTo>
                        <a:lnTo>
                          <a:pt x="249" y="306"/>
                        </a:lnTo>
                        <a:lnTo>
                          <a:pt x="258" y="272"/>
                        </a:lnTo>
                        <a:lnTo>
                          <a:pt x="265" y="244"/>
                        </a:lnTo>
                        <a:lnTo>
                          <a:pt x="271" y="216"/>
                        </a:lnTo>
                        <a:lnTo>
                          <a:pt x="271" y="216"/>
                        </a:lnTo>
                        <a:lnTo>
                          <a:pt x="255" y="227"/>
                        </a:lnTo>
                        <a:lnTo>
                          <a:pt x="237" y="236"/>
                        </a:lnTo>
                        <a:lnTo>
                          <a:pt x="222" y="244"/>
                        </a:lnTo>
                        <a:lnTo>
                          <a:pt x="206" y="251"/>
                        </a:lnTo>
                        <a:lnTo>
                          <a:pt x="191" y="257"/>
                        </a:lnTo>
                        <a:lnTo>
                          <a:pt x="177" y="262"/>
                        </a:lnTo>
                        <a:lnTo>
                          <a:pt x="164" y="265"/>
                        </a:lnTo>
                        <a:lnTo>
                          <a:pt x="151" y="269"/>
                        </a:lnTo>
                        <a:lnTo>
                          <a:pt x="151" y="269"/>
                        </a:lnTo>
                        <a:lnTo>
                          <a:pt x="132" y="271"/>
                        </a:lnTo>
                        <a:lnTo>
                          <a:pt x="115" y="272"/>
                        </a:lnTo>
                        <a:lnTo>
                          <a:pt x="101" y="272"/>
                        </a:lnTo>
                        <a:lnTo>
                          <a:pt x="89" y="272"/>
                        </a:lnTo>
                        <a:lnTo>
                          <a:pt x="72" y="270"/>
                        </a:lnTo>
                        <a:lnTo>
                          <a:pt x="66" y="269"/>
                        </a:lnTo>
                        <a:lnTo>
                          <a:pt x="66" y="269"/>
                        </a:lnTo>
                        <a:lnTo>
                          <a:pt x="75" y="245"/>
                        </a:lnTo>
                        <a:lnTo>
                          <a:pt x="86" y="226"/>
                        </a:lnTo>
                        <a:lnTo>
                          <a:pt x="96" y="207"/>
                        </a:lnTo>
                        <a:lnTo>
                          <a:pt x="108" y="191"/>
                        </a:lnTo>
                        <a:lnTo>
                          <a:pt x="108" y="191"/>
                        </a:lnTo>
                        <a:lnTo>
                          <a:pt x="122" y="175"/>
                        </a:lnTo>
                        <a:lnTo>
                          <a:pt x="135" y="163"/>
                        </a:lnTo>
                        <a:lnTo>
                          <a:pt x="147" y="151"/>
                        </a:lnTo>
                        <a:lnTo>
                          <a:pt x="159" y="143"/>
                        </a:lnTo>
                        <a:lnTo>
                          <a:pt x="177" y="132"/>
                        </a:lnTo>
                        <a:lnTo>
                          <a:pt x="184" y="129"/>
                        </a:lnTo>
                        <a:lnTo>
                          <a:pt x="184" y="129"/>
                        </a:lnTo>
                        <a:lnTo>
                          <a:pt x="166" y="129"/>
                        </a:lnTo>
                        <a:lnTo>
                          <a:pt x="145" y="128"/>
                        </a:lnTo>
                        <a:lnTo>
                          <a:pt x="121" y="124"/>
                        </a:lnTo>
                        <a:lnTo>
                          <a:pt x="96" y="120"/>
                        </a:lnTo>
                        <a:lnTo>
                          <a:pt x="96" y="120"/>
                        </a:lnTo>
                        <a:lnTo>
                          <a:pt x="61" y="111"/>
                        </a:lnTo>
                        <a:lnTo>
                          <a:pt x="30" y="103"/>
                        </a:lnTo>
                        <a:lnTo>
                          <a:pt x="0" y="95"/>
                        </a:lnTo>
                        <a:lnTo>
                          <a:pt x="0" y="95"/>
                        </a:lnTo>
                        <a:lnTo>
                          <a:pt x="24" y="83"/>
                        </a:lnTo>
                        <a:lnTo>
                          <a:pt x="47" y="73"/>
                        </a:lnTo>
                        <a:lnTo>
                          <a:pt x="94" y="53"/>
                        </a:lnTo>
                        <a:lnTo>
                          <a:pt x="138" y="36"/>
                        </a:lnTo>
                        <a:lnTo>
                          <a:pt x="178" y="23"/>
                        </a:lnTo>
                        <a:lnTo>
                          <a:pt x="213" y="12"/>
                        </a:lnTo>
                        <a:lnTo>
                          <a:pt x="239" y="5"/>
                        </a:lnTo>
                        <a:lnTo>
                          <a:pt x="263" y="0"/>
                        </a:lnTo>
                        <a:lnTo>
                          <a:pt x="281" y="25"/>
                        </a:lnTo>
                        <a:lnTo>
                          <a:pt x="398" y="195"/>
                        </a:lnTo>
                        <a:lnTo>
                          <a:pt x="402" y="202"/>
                        </a:lnTo>
                        <a:close/>
                      </a:path>
                    </a:pathLst>
                  </a:custGeom>
                  <a:solidFill>
                    <a:srgbClr val="FE830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88" name="Freeform 692">
                    <a:extLst>
                      <a:ext uri="{FF2B5EF4-FFF2-40B4-BE49-F238E27FC236}">
                        <a16:creationId xmlns:a16="http://schemas.microsoft.com/office/drawing/2014/main" id="{376B0FF1-5C82-4882-ACB4-4F037E8282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544763" y="2605088"/>
                    <a:ext cx="149225" cy="150813"/>
                  </a:xfrm>
                  <a:custGeom>
                    <a:avLst/>
                    <a:gdLst/>
                    <a:ahLst/>
                    <a:cxnLst>
                      <a:cxn ang="0">
                        <a:pos x="149" y="173"/>
                      </a:cxn>
                      <a:cxn ang="0">
                        <a:pos x="132" y="182"/>
                      </a:cxn>
                      <a:cxn ang="0">
                        <a:pos x="114" y="188"/>
                      </a:cxn>
                      <a:cxn ang="0">
                        <a:pos x="95" y="190"/>
                      </a:cxn>
                      <a:cxn ang="0">
                        <a:pos x="77" y="188"/>
                      </a:cxn>
                      <a:cxn ang="0">
                        <a:pos x="59" y="183"/>
                      </a:cxn>
                      <a:cxn ang="0">
                        <a:pos x="43" y="175"/>
                      </a:cxn>
                      <a:cxn ang="0">
                        <a:pos x="29" y="163"/>
                      </a:cxn>
                      <a:cxn ang="0">
                        <a:pos x="16" y="148"/>
                      </a:cxn>
                      <a:cxn ang="0">
                        <a:pos x="12" y="140"/>
                      </a:cxn>
                      <a:cxn ang="0">
                        <a:pos x="5" y="122"/>
                      </a:cxn>
                      <a:cxn ang="0">
                        <a:pos x="1" y="104"/>
                      </a:cxn>
                      <a:cxn ang="0">
                        <a:pos x="1" y="86"/>
                      </a:cxn>
                      <a:cxn ang="0">
                        <a:pos x="4" y="68"/>
                      </a:cxn>
                      <a:cxn ang="0">
                        <a:pos x="10" y="51"/>
                      </a:cxn>
                      <a:cxn ang="0">
                        <a:pos x="21" y="35"/>
                      </a:cxn>
                      <a:cxn ang="0">
                        <a:pos x="34" y="22"/>
                      </a:cxn>
                      <a:cxn ang="0">
                        <a:pos x="42" y="17"/>
                      </a:cxn>
                      <a:cxn ang="0">
                        <a:pos x="58" y="7"/>
                      </a:cxn>
                      <a:cxn ang="0">
                        <a:pos x="77" y="1"/>
                      </a:cxn>
                      <a:cxn ang="0">
                        <a:pos x="94" y="0"/>
                      </a:cxn>
                      <a:cxn ang="0">
                        <a:pos x="113" y="1"/>
                      </a:cxn>
                      <a:cxn ang="0">
                        <a:pos x="130" y="6"/>
                      </a:cxn>
                      <a:cxn ang="0">
                        <a:pos x="147" y="15"/>
                      </a:cxn>
                      <a:cxn ang="0">
                        <a:pos x="161" y="27"/>
                      </a:cxn>
                      <a:cxn ang="0">
                        <a:pos x="174" y="41"/>
                      </a:cxn>
                      <a:cxn ang="0">
                        <a:pos x="178" y="49"/>
                      </a:cxn>
                      <a:cxn ang="0">
                        <a:pos x="186" y="67"/>
                      </a:cxn>
                      <a:cxn ang="0">
                        <a:pos x="190" y="85"/>
                      </a:cxn>
                      <a:cxn ang="0">
                        <a:pos x="190" y="103"/>
                      </a:cxn>
                      <a:cxn ang="0">
                        <a:pos x="186" y="121"/>
                      </a:cxn>
                      <a:cxn ang="0">
                        <a:pos x="179" y="138"/>
                      </a:cxn>
                      <a:cxn ang="0">
                        <a:pos x="169" y="154"/>
                      </a:cxn>
                      <a:cxn ang="0">
                        <a:pos x="156" y="167"/>
                      </a:cxn>
                      <a:cxn ang="0">
                        <a:pos x="149" y="173"/>
                      </a:cxn>
                    </a:cxnLst>
                    <a:rect l="0" t="0" r="r" b="b"/>
                    <a:pathLst>
                      <a:path w="190" h="190">
                        <a:moveTo>
                          <a:pt x="149" y="173"/>
                        </a:moveTo>
                        <a:lnTo>
                          <a:pt x="149" y="173"/>
                        </a:lnTo>
                        <a:lnTo>
                          <a:pt x="140" y="178"/>
                        </a:lnTo>
                        <a:lnTo>
                          <a:pt x="132" y="182"/>
                        </a:lnTo>
                        <a:lnTo>
                          <a:pt x="122" y="185"/>
                        </a:lnTo>
                        <a:lnTo>
                          <a:pt x="114" y="188"/>
                        </a:lnTo>
                        <a:lnTo>
                          <a:pt x="105" y="189"/>
                        </a:lnTo>
                        <a:lnTo>
                          <a:pt x="95" y="190"/>
                        </a:lnTo>
                        <a:lnTo>
                          <a:pt x="86" y="189"/>
                        </a:lnTo>
                        <a:lnTo>
                          <a:pt x="77" y="188"/>
                        </a:lnTo>
                        <a:lnTo>
                          <a:pt x="69" y="185"/>
                        </a:lnTo>
                        <a:lnTo>
                          <a:pt x="59" y="183"/>
                        </a:lnTo>
                        <a:lnTo>
                          <a:pt x="51" y="180"/>
                        </a:lnTo>
                        <a:lnTo>
                          <a:pt x="43" y="175"/>
                        </a:lnTo>
                        <a:lnTo>
                          <a:pt x="36" y="169"/>
                        </a:lnTo>
                        <a:lnTo>
                          <a:pt x="29" y="163"/>
                        </a:lnTo>
                        <a:lnTo>
                          <a:pt x="22" y="156"/>
                        </a:lnTo>
                        <a:lnTo>
                          <a:pt x="16" y="148"/>
                        </a:lnTo>
                        <a:lnTo>
                          <a:pt x="16" y="148"/>
                        </a:lnTo>
                        <a:lnTo>
                          <a:pt x="12" y="140"/>
                        </a:lnTo>
                        <a:lnTo>
                          <a:pt x="7" y="131"/>
                        </a:lnTo>
                        <a:lnTo>
                          <a:pt x="5" y="122"/>
                        </a:lnTo>
                        <a:lnTo>
                          <a:pt x="2" y="113"/>
                        </a:lnTo>
                        <a:lnTo>
                          <a:pt x="1" y="104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8"/>
                        </a:lnTo>
                        <a:lnTo>
                          <a:pt x="7" y="60"/>
                        </a:lnTo>
                        <a:lnTo>
                          <a:pt x="10" y="51"/>
                        </a:lnTo>
                        <a:lnTo>
                          <a:pt x="15" y="43"/>
                        </a:lnTo>
                        <a:lnTo>
                          <a:pt x="21" y="35"/>
                        </a:lnTo>
                        <a:lnTo>
                          <a:pt x="27" y="28"/>
                        </a:lnTo>
                        <a:lnTo>
                          <a:pt x="34" y="22"/>
                        </a:lnTo>
                        <a:lnTo>
                          <a:pt x="42" y="17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5" y="0"/>
                        </a:lnTo>
                        <a:lnTo>
                          <a:pt x="94" y="0"/>
                        </a:lnTo>
                        <a:lnTo>
                          <a:pt x="104" y="0"/>
                        </a:lnTo>
                        <a:lnTo>
                          <a:pt x="113" y="1"/>
                        </a:lnTo>
                        <a:lnTo>
                          <a:pt x="121" y="4"/>
                        </a:lnTo>
                        <a:lnTo>
                          <a:pt x="130" y="6"/>
                        </a:lnTo>
                        <a:lnTo>
                          <a:pt x="139" y="11"/>
                        </a:lnTo>
                        <a:lnTo>
                          <a:pt x="147" y="15"/>
                        </a:lnTo>
                        <a:lnTo>
                          <a:pt x="154" y="20"/>
                        </a:lnTo>
                        <a:lnTo>
                          <a:pt x="161" y="27"/>
                        </a:lnTo>
                        <a:lnTo>
                          <a:pt x="168" y="34"/>
                        </a:lnTo>
                        <a:lnTo>
                          <a:pt x="174" y="41"/>
                        </a:lnTo>
                        <a:lnTo>
                          <a:pt x="174" y="41"/>
                        </a:lnTo>
                        <a:lnTo>
                          <a:pt x="178" y="49"/>
                        </a:lnTo>
                        <a:lnTo>
                          <a:pt x="183" y="58"/>
                        </a:lnTo>
                        <a:lnTo>
                          <a:pt x="186" y="67"/>
                        </a:lnTo>
                        <a:lnTo>
                          <a:pt x="187" y="76"/>
                        </a:lnTo>
                        <a:lnTo>
                          <a:pt x="190" y="85"/>
                        </a:lnTo>
                        <a:lnTo>
                          <a:pt x="190" y="95"/>
                        </a:lnTo>
                        <a:lnTo>
                          <a:pt x="190" y="103"/>
                        </a:lnTo>
                        <a:lnTo>
                          <a:pt x="189" y="112"/>
                        </a:lnTo>
                        <a:lnTo>
                          <a:pt x="186" y="121"/>
                        </a:lnTo>
                        <a:lnTo>
                          <a:pt x="183" y="129"/>
                        </a:lnTo>
                        <a:lnTo>
                          <a:pt x="179" y="138"/>
                        </a:lnTo>
                        <a:lnTo>
                          <a:pt x="175" y="146"/>
                        </a:lnTo>
                        <a:lnTo>
                          <a:pt x="169" y="154"/>
                        </a:lnTo>
                        <a:lnTo>
                          <a:pt x="163" y="161"/>
                        </a:lnTo>
                        <a:lnTo>
                          <a:pt x="156" y="167"/>
                        </a:lnTo>
                        <a:lnTo>
                          <a:pt x="149" y="173"/>
                        </a:lnTo>
                        <a:lnTo>
                          <a:pt x="149" y="173"/>
                        </a:lnTo>
                        <a:close/>
                      </a:path>
                    </a:pathLst>
                  </a:custGeom>
                  <a:solidFill>
                    <a:srgbClr val="3DBF9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sp>
            <p:nvSpPr>
              <p:cNvPr id="176" name="Freeform 514">
                <a:extLst>
                  <a:ext uri="{FF2B5EF4-FFF2-40B4-BE49-F238E27FC236}">
                    <a16:creationId xmlns:a16="http://schemas.microsoft.com/office/drawing/2014/main" id="{7B998716-B3D0-46AA-9B5E-832CC8325007}"/>
                  </a:ext>
                </a:extLst>
              </p:cNvPr>
              <p:cNvSpPr>
                <a:spLocks/>
              </p:cNvSpPr>
              <p:nvPr/>
            </p:nvSpPr>
            <p:spPr bwMode="auto">
              <a:xfrm rot="7813639">
                <a:off x="10557739" y="995746"/>
                <a:ext cx="1045590" cy="992218"/>
              </a:xfrm>
              <a:custGeom>
                <a:avLst/>
                <a:gdLst/>
                <a:ahLst/>
                <a:cxnLst>
                  <a:cxn ang="0">
                    <a:pos x="0" y="319"/>
                  </a:cxn>
                  <a:cxn ang="0">
                    <a:pos x="2" y="287"/>
                  </a:cxn>
                  <a:cxn ang="0">
                    <a:pos x="19" y="224"/>
                  </a:cxn>
                  <a:cxn ang="0">
                    <a:pos x="52" y="168"/>
                  </a:cxn>
                  <a:cxn ang="0">
                    <a:pos x="99" y="116"/>
                  </a:cxn>
                  <a:cxn ang="0">
                    <a:pos x="156" y="73"/>
                  </a:cxn>
                  <a:cxn ang="0">
                    <a:pos x="225" y="40"/>
                  </a:cxn>
                  <a:cxn ang="0">
                    <a:pos x="303" y="15"/>
                  </a:cxn>
                  <a:cxn ang="0">
                    <a:pos x="387" y="2"/>
                  </a:cxn>
                  <a:cxn ang="0">
                    <a:pos x="430" y="0"/>
                  </a:cxn>
                  <a:cxn ang="0">
                    <a:pos x="517" y="8"/>
                  </a:cxn>
                  <a:cxn ang="0">
                    <a:pos x="597" y="27"/>
                  </a:cxn>
                  <a:cxn ang="0">
                    <a:pos x="672" y="54"/>
                  </a:cxn>
                  <a:cxn ang="0">
                    <a:pos x="735" y="93"/>
                  </a:cxn>
                  <a:cxn ang="0">
                    <a:pos x="787" y="142"/>
                  </a:cxn>
                  <a:cxn ang="0">
                    <a:pos x="828" y="196"/>
                  </a:cxn>
                  <a:cxn ang="0">
                    <a:pos x="852" y="255"/>
                  </a:cxn>
                  <a:cxn ang="0">
                    <a:pos x="860" y="304"/>
                  </a:cxn>
                  <a:cxn ang="0">
                    <a:pos x="861" y="319"/>
                  </a:cxn>
                  <a:cxn ang="0">
                    <a:pos x="860" y="352"/>
                  </a:cxn>
                  <a:cxn ang="0">
                    <a:pos x="841" y="413"/>
                  </a:cxn>
                  <a:cxn ang="0">
                    <a:pos x="809" y="471"/>
                  </a:cxn>
                  <a:cxn ang="0">
                    <a:pos x="763" y="521"/>
                  </a:cxn>
                  <a:cxn ang="0">
                    <a:pos x="705" y="566"/>
                  </a:cxn>
                  <a:cxn ang="0">
                    <a:pos x="636" y="599"/>
                  </a:cxn>
                  <a:cxn ang="0">
                    <a:pos x="558" y="624"/>
                  </a:cxn>
                  <a:cxn ang="0">
                    <a:pos x="474" y="637"/>
                  </a:cxn>
                  <a:cxn ang="0">
                    <a:pos x="430" y="638"/>
                  </a:cxn>
                  <a:cxn ang="0">
                    <a:pos x="339" y="631"/>
                  </a:cxn>
                  <a:cxn ang="0">
                    <a:pos x="253" y="609"/>
                  </a:cxn>
                  <a:cxn ang="0">
                    <a:pos x="225" y="599"/>
                  </a:cxn>
                  <a:cxn ang="0">
                    <a:pos x="173" y="575"/>
                  </a:cxn>
                  <a:cxn ang="0">
                    <a:pos x="128" y="545"/>
                  </a:cxn>
                  <a:cxn ang="0">
                    <a:pos x="87" y="512"/>
                  </a:cxn>
                  <a:cxn ang="0">
                    <a:pos x="54" y="475"/>
                  </a:cxn>
                  <a:cxn ang="0">
                    <a:pos x="28" y="434"/>
                  </a:cxn>
                  <a:cxn ang="0">
                    <a:pos x="11" y="389"/>
                  </a:cxn>
                  <a:cxn ang="0">
                    <a:pos x="2" y="343"/>
                  </a:cxn>
                  <a:cxn ang="0">
                    <a:pos x="0" y="319"/>
                  </a:cxn>
                </a:cxnLst>
                <a:rect l="0" t="0" r="r" b="b"/>
                <a:pathLst>
                  <a:path w="861" h="819">
                    <a:moveTo>
                      <a:pt x="0" y="319"/>
                    </a:moveTo>
                    <a:lnTo>
                      <a:pt x="0" y="319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9" y="255"/>
                    </a:lnTo>
                    <a:lnTo>
                      <a:pt x="19" y="224"/>
                    </a:lnTo>
                    <a:lnTo>
                      <a:pt x="33" y="196"/>
                    </a:lnTo>
                    <a:lnTo>
                      <a:pt x="52" y="168"/>
                    </a:lnTo>
                    <a:lnTo>
                      <a:pt x="73" y="142"/>
                    </a:lnTo>
                    <a:lnTo>
                      <a:pt x="99" y="116"/>
                    </a:lnTo>
                    <a:lnTo>
                      <a:pt x="127" y="93"/>
                    </a:lnTo>
                    <a:lnTo>
                      <a:pt x="156" y="73"/>
                    </a:lnTo>
                    <a:lnTo>
                      <a:pt x="190" y="54"/>
                    </a:lnTo>
                    <a:lnTo>
                      <a:pt x="225" y="40"/>
                    </a:lnTo>
                    <a:lnTo>
                      <a:pt x="262" y="27"/>
                    </a:lnTo>
                    <a:lnTo>
                      <a:pt x="303" y="15"/>
                    </a:lnTo>
                    <a:lnTo>
                      <a:pt x="344" y="8"/>
                    </a:lnTo>
                    <a:lnTo>
                      <a:pt x="387" y="2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474" y="2"/>
                    </a:lnTo>
                    <a:lnTo>
                      <a:pt x="517" y="8"/>
                    </a:lnTo>
                    <a:lnTo>
                      <a:pt x="558" y="15"/>
                    </a:lnTo>
                    <a:lnTo>
                      <a:pt x="597" y="27"/>
                    </a:lnTo>
                    <a:lnTo>
                      <a:pt x="636" y="40"/>
                    </a:lnTo>
                    <a:lnTo>
                      <a:pt x="672" y="54"/>
                    </a:lnTo>
                    <a:lnTo>
                      <a:pt x="705" y="73"/>
                    </a:lnTo>
                    <a:lnTo>
                      <a:pt x="735" y="93"/>
                    </a:lnTo>
                    <a:lnTo>
                      <a:pt x="763" y="116"/>
                    </a:lnTo>
                    <a:lnTo>
                      <a:pt x="787" y="142"/>
                    </a:lnTo>
                    <a:lnTo>
                      <a:pt x="809" y="168"/>
                    </a:lnTo>
                    <a:lnTo>
                      <a:pt x="828" y="196"/>
                    </a:lnTo>
                    <a:lnTo>
                      <a:pt x="841" y="224"/>
                    </a:lnTo>
                    <a:lnTo>
                      <a:pt x="852" y="255"/>
                    </a:lnTo>
                    <a:lnTo>
                      <a:pt x="860" y="287"/>
                    </a:lnTo>
                    <a:lnTo>
                      <a:pt x="860" y="304"/>
                    </a:lnTo>
                    <a:lnTo>
                      <a:pt x="861" y="319"/>
                    </a:lnTo>
                    <a:lnTo>
                      <a:pt x="861" y="319"/>
                    </a:lnTo>
                    <a:lnTo>
                      <a:pt x="860" y="335"/>
                    </a:lnTo>
                    <a:lnTo>
                      <a:pt x="860" y="352"/>
                    </a:lnTo>
                    <a:lnTo>
                      <a:pt x="852" y="384"/>
                    </a:lnTo>
                    <a:lnTo>
                      <a:pt x="841" y="413"/>
                    </a:lnTo>
                    <a:lnTo>
                      <a:pt x="828" y="443"/>
                    </a:lnTo>
                    <a:lnTo>
                      <a:pt x="809" y="471"/>
                    </a:lnTo>
                    <a:lnTo>
                      <a:pt x="787" y="497"/>
                    </a:lnTo>
                    <a:lnTo>
                      <a:pt x="763" y="521"/>
                    </a:lnTo>
                    <a:lnTo>
                      <a:pt x="735" y="544"/>
                    </a:lnTo>
                    <a:lnTo>
                      <a:pt x="705" y="566"/>
                    </a:lnTo>
                    <a:lnTo>
                      <a:pt x="672" y="583"/>
                    </a:lnTo>
                    <a:lnTo>
                      <a:pt x="636" y="599"/>
                    </a:lnTo>
                    <a:lnTo>
                      <a:pt x="597" y="612"/>
                    </a:lnTo>
                    <a:lnTo>
                      <a:pt x="558" y="624"/>
                    </a:lnTo>
                    <a:lnTo>
                      <a:pt x="517" y="631"/>
                    </a:lnTo>
                    <a:lnTo>
                      <a:pt x="474" y="637"/>
                    </a:lnTo>
                    <a:lnTo>
                      <a:pt x="430" y="638"/>
                    </a:lnTo>
                    <a:lnTo>
                      <a:pt x="430" y="638"/>
                    </a:lnTo>
                    <a:lnTo>
                      <a:pt x="383" y="637"/>
                    </a:lnTo>
                    <a:lnTo>
                      <a:pt x="339" y="631"/>
                    </a:lnTo>
                    <a:lnTo>
                      <a:pt x="151" y="819"/>
                    </a:lnTo>
                    <a:lnTo>
                      <a:pt x="253" y="609"/>
                    </a:lnTo>
                    <a:lnTo>
                      <a:pt x="253" y="609"/>
                    </a:lnTo>
                    <a:lnTo>
                      <a:pt x="225" y="599"/>
                    </a:lnTo>
                    <a:lnTo>
                      <a:pt x="199" y="588"/>
                    </a:lnTo>
                    <a:lnTo>
                      <a:pt x="173" y="575"/>
                    </a:lnTo>
                    <a:lnTo>
                      <a:pt x="151" y="560"/>
                    </a:lnTo>
                    <a:lnTo>
                      <a:pt x="128" y="545"/>
                    </a:lnTo>
                    <a:lnTo>
                      <a:pt x="108" y="529"/>
                    </a:lnTo>
                    <a:lnTo>
                      <a:pt x="87" y="512"/>
                    </a:lnTo>
                    <a:lnTo>
                      <a:pt x="71" y="493"/>
                    </a:lnTo>
                    <a:lnTo>
                      <a:pt x="54" y="475"/>
                    </a:lnTo>
                    <a:lnTo>
                      <a:pt x="41" y="454"/>
                    </a:lnTo>
                    <a:lnTo>
                      <a:pt x="28" y="434"/>
                    </a:lnTo>
                    <a:lnTo>
                      <a:pt x="19" y="412"/>
                    </a:lnTo>
                    <a:lnTo>
                      <a:pt x="11" y="389"/>
                    </a:lnTo>
                    <a:lnTo>
                      <a:pt x="4" y="367"/>
                    </a:lnTo>
                    <a:lnTo>
                      <a:pt x="2" y="343"/>
                    </a:lnTo>
                    <a:lnTo>
                      <a:pt x="0" y="319"/>
                    </a:lnTo>
                    <a:lnTo>
                      <a:pt x="0" y="319"/>
                    </a:lnTo>
                    <a:close/>
                  </a:path>
                </a:pathLst>
              </a:custGeom>
              <a:solidFill>
                <a:srgbClr val="CE453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19EF331-C7BC-4295-93AA-C2244FF72F6D}"/>
                </a:ext>
              </a:extLst>
            </p:cNvPr>
            <p:cNvGrpSpPr/>
            <p:nvPr/>
          </p:nvGrpSpPr>
          <p:grpSpPr>
            <a:xfrm>
              <a:off x="6516734" y="-42551"/>
              <a:ext cx="2121743" cy="2159338"/>
              <a:chOff x="5638800" y="2038350"/>
              <a:chExt cx="1591307" cy="1619503"/>
            </a:xfrm>
          </p:grpSpPr>
          <p:sp>
            <p:nvSpPr>
              <p:cNvPr id="70" name="Freeform 515">
                <a:extLst>
                  <a:ext uri="{FF2B5EF4-FFF2-40B4-BE49-F238E27FC236}">
                    <a16:creationId xmlns:a16="http://schemas.microsoft.com/office/drawing/2014/main" id="{20D520FE-ECFD-4918-B24B-C962D6B6A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600" y="2190750"/>
                <a:ext cx="681038" cy="649288"/>
              </a:xfrm>
              <a:custGeom>
                <a:avLst/>
                <a:gdLst/>
                <a:ahLst/>
                <a:cxnLst>
                  <a:cxn ang="0">
                    <a:pos x="860" y="318"/>
                  </a:cxn>
                  <a:cxn ang="0">
                    <a:pos x="858" y="284"/>
                  </a:cxn>
                  <a:cxn ang="0">
                    <a:pos x="841" y="223"/>
                  </a:cxn>
                  <a:cxn ang="0">
                    <a:pos x="808" y="165"/>
                  </a:cxn>
                  <a:cxn ang="0">
                    <a:pos x="763" y="115"/>
                  </a:cxn>
                  <a:cxn ang="0">
                    <a:pos x="704" y="72"/>
                  </a:cxn>
                  <a:cxn ang="0">
                    <a:pos x="635" y="37"/>
                  </a:cxn>
                  <a:cxn ang="0">
                    <a:pos x="559" y="13"/>
                  </a:cxn>
                  <a:cxn ang="0">
                    <a:pos x="475" y="2"/>
                  </a:cxn>
                  <a:cxn ang="0">
                    <a:pos x="430" y="0"/>
                  </a:cxn>
                  <a:cxn ang="0">
                    <a:pos x="343" y="5"/>
                  </a:cxn>
                  <a:cxn ang="0">
                    <a:pos x="263" y="24"/>
                  </a:cxn>
                  <a:cxn ang="0">
                    <a:pos x="190" y="54"/>
                  </a:cxn>
                  <a:cxn ang="0">
                    <a:pos x="125" y="93"/>
                  </a:cxn>
                  <a:cxn ang="0">
                    <a:pos x="73" y="139"/>
                  </a:cxn>
                  <a:cxn ang="0">
                    <a:pos x="34" y="193"/>
                  </a:cxn>
                  <a:cxn ang="0">
                    <a:pos x="8" y="253"/>
                  </a:cxn>
                  <a:cxn ang="0">
                    <a:pos x="0" y="301"/>
                  </a:cxn>
                  <a:cxn ang="0">
                    <a:pos x="0" y="318"/>
                  </a:cxn>
                  <a:cxn ang="0">
                    <a:pos x="2" y="349"/>
                  </a:cxn>
                  <a:cxn ang="0">
                    <a:pos x="19" y="413"/>
                  </a:cxn>
                  <a:cxn ang="0">
                    <a:pos x="51" y="470"/>
                  </a:cxn>
                  <a:cxn ang="0">
                    <a:pos x="97" y="521"/>
                  </a:cxn>
                  <a:cxn ang="0">
                    <a:pos x="157" y="563"/>
                  </a:cxn>
                  <a:cxn ang="0">
                    <a:pos x="225" y="597"/>
                  </a:cxn>
                  <a:cxn ang="0">
                    <a:pos x="302" y="621"/>
                  </a:cxn>
                  <a:cxn ang="0">
                    <a:pos x="386" y="634"/>
                  </a:cxn>
                  <a:cxn ang="0">
                    <a:pos x="430" y="636"/>
                  </a:cxn>
                  <a:cxn ang="0">
                    <a:pos x="521" y="628"/>
                  </a:cxn>
                  <a:cxn ang="0">
                    <a:pos x="609" y="608"/>
                  </a:cxn>
                  <a:cxn ang="0">
                    <a:pos x="635" y="597"/>
                  </a:cxn>
                  <a:cxn ang="0">
                    <a:pos x="687" y="573"/>
                  </a:cxn>
                  <a:cxn ang="0">
                    <a:pos x="733" y="545"/>
                  </a:cxn>
                  <a:cxn ang="0">
                    <a:pos x="773" y="511"/>
                  </a:cxn>
                  <a:cxn ang="0">
                    <a:pos x="806" y="472"/>
                  </a:cxn>
                  <a:cxn ang="0">
                    <a:pos x="832" y="431"/>
                  </a:cxn>
                  <a:cxn ang="0">
                    <a:pos x="851" y="389"/>
                  </a:cxn>
                  <a:cxn ang="0">
                    <a:pos x="860" y="342"/>
                  </a:cxn>
                  <a:cxn ang="0">
                    <a:pos x="860" y="318"/>
                  </a:cxn>
                </a:cxnLst>
                <a:rect l="0" t="0" r="r" b="b"/>
                <a:pathLst>
                  <a:path w="860" h="818">
                    <a:moveTo>
                      <a:pt x="860" y="318"/>
                    </a:moveTo>
                    <a:lnTo>
                      <a:pt x="860" y="318"/>
                    </a:lnTo>
                    <a:lnTo>
                      <a:pt x="860" y="301"/>
                    </a:lnTo>
                    <a:lnTo>
                      <a:pt x="858" y="284"/>
                    </a:lnTo>
                    <a:lnTo>
                      <a:pt x="853" y="253"/>
                    </a:lnTo>
                    <a:lnTo>
                      <a:pt x="841" y="223"/>
                    </a:lnTo>
                    <a:lnTo>
                      <a:pt x="826" y="193"/>
                    </a:lnTo>
                    <a:lnTo>
                      <a:pt x="808" y="165"/>
                    </a:lnTo>
                    <a:lnTo>
                      <a:pt x="787" y="139"/>
                    </a:lnTo>
                    <a:lnTo>
                      <a:pt x="763" y="115"/>
                    </a:lnTo>
                    <a:lnTo>
                      <a:pt x="735" y="93"/>
                    </a:lnTo>
                    <a:lnTo>
                      <a:pt x="704" y="72"/>
                    </a:lnTo>
                    <a:lnTo>
                      <a:pt x="670" y="54"/>
                    </a:lnTo>
                    <a:lnTo>
                      <a:pt x="635" y="37"/>
                    </a:lnTo>
                    <a:lnTo>
                      <a:pt x="598" y="24"/>
                    </a:lnTo>
                    <a:lnTo>
                      <a:pt x="559" y="13"/>
                    </a:lnTo>
                    <a:lnTo>
                      <a:pt x="518" y="5"/>
                    </a:lnTo>
                    <a:lnTo>
                      <a:pt x="475" y="2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386" y="2"/>
                    </a:lnTo>
                    <a:lnTo>
                      <a:pt x="343" y="5"/>
                    </a:lnTo>
                    <a:lnTo>
                      <a:pt x="302" y="13"/>
                    </a:lnTo>
                    <a:lnTo>
                      <a:pt x="263" y="24"/>
                    </a:lnTo>
                    <a:lnTo>
                      <a:pt x="225" y="37"/>
                    </a:lnTo>
                    <a:lnTo>
                      <a:pt x="190" y="54"/>
                    </a:lnTo>
                    <a:lnTo>
                      <a:pt x="157" y="72"/>
                    </a:lnTo>
                    <a:lnTo>
                      <a:pt x="125" y="93"/>
                    </a:lnTo>
                    <a:lnTo>
                      <a:pt x="97" y="115"/>
                    </a:lnTo>
                    <a:lnTo>
                      <a:pt x="73" y="139"/>
                    </a:lnTo>
                    <a:lnTo>
                      <a:pt x="51" y="165"/>
                    </a:lnTo>
                    <a:lnTo>
                      <a:pt x="34" y="193"/>
                    </a:lnTo>
                    <a:lnTo>
                      <a:pt x="19" y="223"/>
                    </a:lnTo>
                    <a:lnTo>
                      <a:pt x="8" y="253"/>
                    </a:lnTo>
                    <a:lnTo>
                      <a:pt x="2" y="284"/>
                    </a:lnTo>
                    <a:lnTo>
                      <a:pt x="0" y="301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0" y="335"/>
                    </a:lnTo>
                    <a:lnTo>
                      <a:pt x="2" y="349"/>
                    </a:lnTo>
                    <a:lnTo>
                      <a:pt x="8" y="381"/>
                    </a:lnTo>
                    <a:lnTo>
                      <a:pt x="19" y="413"/>
                    </a:lnTo>
                    <a:lnTo>
                      <a:pt x="34" y="442"/>
                    </a:lnTo>
                    <a:lnTo>
                      <a:pt x="51" y="470"/>
                    </a:lnTo>
                    <a:lnTo>
                      <a:pt x="73" y="496"/>
                    </a:lnTo>
                    <a:lnTo>
                      <a:pt x="97" y="521"/>
                    </a:lnTo>
                    <a:lnTo>
                      <a:pt x="125" y="543"/>
                    </a:lnTo>
                    <a:lnTo>
                      <a:pt x="157" y="563"/>
                    </a:lnTo>
                    <a:lnTo>
                      <a:pt x="190" y="582"/>
                    </a:lnTo>
                    <a:lnTo>
                      <a:pt x="225" y="597"/>
                    </a:lnTo>
                    <a:lnTo>
                      <a:pt x="263" y="612"/>
                    </a:lnTo>
                    <a:lnTo>
                      <a:pt x="302" y="621"/>
                    </a:lnTo>
                    <a:lnTo>
                      <a:pt x="343" y="630"/>
                    </a:lnTo>
                    <a:lnTo>
                      <a:pt x="386" y="634"/>
                    </a:lnTo>
                    <a:lnTo>
                      <a:pt x="430" y="636"/>
                    </a:lnTo>
                    <a:lnTo>
                      <a:pt x="430" y="636"/>
                    </a:lnTo>
                    <a:lnTo>
                      <a:pt x="477" y="634"/>
                    </a:lnTo>
                    <a:lnTo>
                      <a:pt x="521" y="628"/>
                    </a:lnTo>
                    <a:lnTo>
                      <a:pt x="709" y="818"/>
                    </a:lnTo>
                    <a:lnTo>
                      <a:pt x="609" y="608"/>
                    </a:lnTo>
                    <a:lnTo>
                      <a:pt x="609" y="608"/>
                    </a:lnTo>
                    <a:lnTo>
                      <a:pt x="635" y="597"/>
                    </a:lnTo>
                    <a:lnTo>
                      <a:pt x="661" y="586"/>
                    </a:lnTo>
                    <a:lnTo>
                      <a:pt x="687" y="573"/>
                    </a:lnTo>
                    <a:lnTo>
                      <a:pt x="711" y="560"/>
                    </a:lnTo>
                    <a:lnTo>
                      <a:pt x="733" y="545"/>
                    </a:lnTo>
                    <a:lnTo>
                      <a:pt x="754" y="528"/>
                    </a:lnTo>
                    <a:lnTo>
                      <a:pt x="773" y="511"/>
                    </a:lnTo>
                    <a:lnTo>
                      <a:pt x="791" y="493"/>
                    </a:lnTo>
                    <a:lnTo>
                      <a:pt x="806" y="472"/>
                    </a:lnTo>
                    <a:lnTo>
                      <a:pt x="821" y="454"/>
                    </a:lnTo>
                    <a:lnTo>
                      <a:pt x="832" y="431"/>
                    </a:lnTo>
                    <a:lnTo>
                      <a:pt x="841" y="411"/>
                    </a:lnTo>
                    <a:lnTo>
                      <a:pt x="851" y="389"/>
                    </a:lnTo>
                    <a:lnTo>
                      <a:pt x="856" y="364"/>
                    </a:lnTo>
                    <a:lnTo>
                      <a:pt x="860" y="342"/>
                    </a:lnTo>
                    <a:lnTo>
                      <a:pt x="860" y="318"/>
                    </a:lnTo>
                    <a:lnTo>
                      <a:pt x="860" y="318"/>
                    </a:lnTo>
                    <a:close/>
                  </a:path>
                </a:pathLst>
              </a:custGeom>
              <a:solidFill>
                <a:srgbClr val="FFD1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DF9D4EB-4ACF-43F7-9537-904F7137D23A}"/>
                  </a:ext>
                </a:extLst>
              </p:cNvPr>
              <p:cNvGrpSpPr/>
              <p:nvPr/>
            </p:nvGrpSpPr>
            <p:grpSpPr>
              <a:xfrm>
                <a:off x="5791200" y="2038350"/>
                <a:ext cx="413860" cy="1322858"/>
                <a:chOff x="8382000" y="2343150"/>
                <a:chExt cx="522337" cy="1669598"/>
              </a:xfrm>
            </p:grpSpPr>
            <p:sp>
              <p:nvSpPr>
                <p:cNvPr id="117" name="Freeform 951">
                  <a:extLst>
                    <a:ext uri="{FF2B5EF4-FFF2-40B4-BE49-F238E27FC236}">
                      <a16:creationId xmlns:a16="http://schemas.microsoft.com/office/drawing/2014/main" id="{01C0A475-C4A5-4111-BA6A-C436CF627B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7500" y="2433466"/>
                  <a:ext cx="57574" cy="6168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24" y="28"/>
                    </a:cxn>
                    <a:cxn ang="0">
                      <a:pos x="29" y="24"/>
                    </a:cxn>
                    <a:cxn ang="0">
                      <a:pos x="4" y="0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29" h="28">
                      <a:moveTo>
                        <a:pt x="0" y="4"/>
                      </a:moveTo>
                      <a:lnTo>
                        <a:pt x="24" y="28"/>
                      </a:lnTo>
                      <a:lnTo>
                        <a:pt x="29" y="24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F4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 952">
                  <a:extLst>
                    <a:ext uri="{FF2B5EF4-FFF2-40B4-BE49-F238E27FC236}">
                      <a16:creationId xmlns:a16="http://schemas.microsoft.com/office/drawing/2014/main" id="{F7281CBD-F2F4-4CEA-869C-B664F3BF3A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7500" y="2433466"/>
                  <a:ext cx="57574" cy="61688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24" y="28"/>
                    </a:cxn>
                    <a:cxn ang="0">
                      <a:pos x="29" y="2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9" h="28">
                      <a:moveTo>
                        <a:pt x="0" y="4"/>
                      </a:moveTo>
                      <a:lnTo>
                        <a:pt x="24" y="28"/>
                      </a:lnTo>
                      <a:lnTo>
                        <a:pt x="29" y="2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9" name="Freeform 953">
                  <a:extLst>
                    <a:ext uri="{FF2B5EF4-FFF2-40B4-BE49-F238E27FC236}">
                      <a16:creationId xmlns:a16="http://schemas.microsoft.com/office/drawing/2014/main" id="{CAB53D34-21E3-4CF6-8E94-D2FB1E5495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36849" y="2425241"/>
                  <a:ext cx="69913" cy="69912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33" y="4"/>
                    </a:cxn>
                    <a:cxn ang="0">
                      <a:pos x="29" y="0"/>
                    </a:cxn>
                    <a:cxn ang="0">
                      <a:pos x="0" y="30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33" h="34">
                      <a:moveTo>
                        <a:pt x="5" y="34"/>
                      </a:moveTo>
                      <a:lnTo>
                        <a:pt x="33" y="4"/>
                      </a:lnTo>
                      <a:lnTo>
                        <a:pt x="29" y="0"/>
                      </a:lnTo>
                      <a:lnTo>
                        <a:pt x="0" y="30"/>
                      </a:lnTo>
                      <a:lnTo>
                        <a:pt x="5" y="34"/>
                      </a:lnTo>
                      <a:close/>
                    </a:path>
                  </a:pathLst>
                </a:custGeom>
                <a:solidFill>
                  <a:srgbClr val="7F4B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0" name="Freeform 954">
                  <a:extLst>
                    <a:ext uri="{FF2B5EF4-FFF2-40B4-BE49-F238E27FC236}">
                      <a16:creationId xmlns:a16="http://schemas.microsoft.com/office/drawing/2014/main" id="{E0F87296-2A5E-4DD3-8B40-BBC3A715F8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36849" y="2425241"/>
                  <a:ext cx="69913" cy="69912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33" y="4"/>
                    </a:cxn>
                    <a:cxn ang="0">
                      <a:pos x="29" y="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33" h="34">
                      <a:moveTo>
                        <a:pt x="5" y="34"/>
                      </a:moveTo>
                      <a:lnTo>
                        <a:pt x="33" y="4"/>
                      </a:lnTo>
                      <a:lnTo>
                        <a:pt x="29" y="0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1" name="Freeform 1227">
                  <a:extLst>
                    <a:ext uri="{FF2B5EF4-FFF2-40B4-BE49-F238E27FC236}">
                      <a16:creationId xmlns:a16="http://schemas.microsoft.com/office/drawing/2014/main" id="{08989D7A-AD3F-4465-8C45-0934A7EBCF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2000" y="2343150"/>
                  <a:ext cx="522337" cy="1661437"/>
                </a:xfrm>
                <a:custGeom>
                  <a:avLst/>
                  <a:gdLst/>
                  <a:ahLst/>
                  <a:cxnLst>
                    <a:cxn ang="0">
                      <a:pos x="197" y="91"/>
                    </a:cxn>
                    <a:cxn ang="0">
                      <a:pos x="197" y="54"/>
                    </a:cxn>
                    <a:cxn ang="0">
                      <a:pos x="167" y="54"/>
                    </a:cxn>
                    <a:cxn ang="0">
                      <a:pos x="167" y="77"/>
                    </a:cxn>
                    <a:cxn ang="0">
                      <a:pos x="0" y="0"/>
                    </a:cxn>
                    <a:cxn ang="0">
                      <a:pos x="0" y="808"/>
                    </a:cxn>
                    <a:cxn ang="0">
                      <a:pos x="253" y="808"/>
                    </a:cxn>
                    <a:cxn ang="0">
                      <a:pos x="253" y="117"/>
                    </a:cxn>
                    <a:cxn ang="0">
                      <a:pos x="197" y="91"/>
                    </a:cxn>
                  </a:cxnLst>
                  <a:rect l="0" t="0" r="r" b="b"/>
                  <a:pathLst>
                    <a:path w="253" h="808">
                      <a:moveTo>
                        <a:pt x="197" y="91"/>
                      </a:moveTo>
                      <a:lnTo>
                        <a:pt x="197" y="54"/>
                      </a:lnTo>
                      <a:lnTo>
                        <a:pt x="167" y="54"/>
                      </a:lnTo>
                      <a:lnTo>
                        <a:pt x="167" y="77"/>
                      </a:lnTo>
                      <a:lnTo>
                        <a:pt x="0" y="0"/>
                      </a:lnTo>
                      <a:lnTo>
                        <a:pt x="0" y="808"/>
                      </a:lnTo>
                      <a:lnTo>
                        <a:pt x="253" y="808"/>
                      </a:lnTo>
                      <a:lnTo>
                        <a:pt x="253" y="117"/>
                      </a:lnTo>
                      <a:lnTo>
                        <a:pt x="197" y="91"/>
                      </a:lnTo>
                      <a:close/>
                    </a:path>
                  </a:pathLst>
                </a:custGeom>
                <a:solidFill>
                  <a:srgbClr val="49BA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1228">
                  <a:extLst>
                    <a:ext uri="{FF2B5EF4-FFF2-40B4-BE49-F238E27FC236}">
                      <a16:creationId xmlns:a16="http://schemas.microsoft.com/office/drawing/2014/main" id="{01D0726E-F3F9-4F1D-9409-CE6313C167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82000" y="2343150"/>
                  <a:ext cx="522337" cy="1661437"/>
                </a:xfrm>
                <a:custGeom>
                  <a:avLst/>
                  <a:gdLst/>
                  <a:ahLst/>
                  <a:cxnLst>
                    <a:cxn ang="0">
                      <a:pos x="197" y="91"/>
                    </a:cxn>
                    <a:cxn ang="0">
                      <a:pos x="197" y="54"/>
                    </a:cxn>
                    <a:cxn ang="0">
                      <a:pos x="167" y="54"/>
                    </a:cxn>
                    <a:cxn ang="0">
                      <a:pos x="167" y="77"/>
                    </a:cxn>
                    <a:cxn ang="0">
                      <a:pos x="0" y="0"/>
                    </a:cxn>
                    <a:cxn ang="0">
                      <a:pos x="0" y="808"/>
                    </a:cxn>
                    <a:cxn ang="0">
                      <a:pos x="253" y="808"/>
                    </a:cxn>
                    <a:cxn ang="0">
                      <a:pos x="253" y="117"/>
                    </a:cxn>
                    <a:cxn ang="0">
                      <a:pos x="197" y="91"/>
                    </a:cxn>
                  </a:cxnLst>
                  <a:rect l="0" t="0" r="r" b="b"/>
                  <a:pathLst>
                    <a:path w="253" h="808">
                      <a:moveTo>
                        <a:pt x="197" y="91"/>
                      </a:moveTo>
                      <a:lnTo>
                        <a:pt x="197" y="54"/>
                      </a:lnTo>
                      <a:lnTo>
                        <a:pt x="167" y="54"/>
                      </a:lnTo>
                      <a:lnTo>
                        <a:pt x="167" y="77"/>
                      </a:lnTo>
                      <a:lnTo>
                        <a:pt x="0" y="0"/>
                      </a:lnTo>
                      <a:lnTo>
                        <a:pt x="0" y="808"/>
                      </a:lnTo>
                      <a:lnTo>
                        <a:pt x="253" y="808"/>
                      </a:lnTo>
                      <a:lnTo>
                        <a:pt x="253" y="117"/>
                      </a:lnTo>
                      <a:lnTo>
                        <a:pt x="197" y="91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Rectangle 1229">
                  <a:extLst>
                    <a:ext uri="{FF2B5EF4-FFF2-40B4-BE49-F238E27FC236}">
                      <a16:creationId xmlns:a16="http://schemas.microsoft.com/office/drawing/2014/main" id="{1BA1D0AC-8AC6-400A-AB59-DF7A23F203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7806" y="2696822"/>
                  <a:ext cx="386611" cy="123374"/>
                </a:xfrm>
                <a:prstGeom prst="rect">
                  <a:avLst/>
                </a:prstGeom>
                <a:solidFill>
                  <a:srgbClr val="124354">
                    <a:lumMod val="20000"/>
                    <a:lumOff val="8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1230">
                  <a:extLst>
                    <a:ext uri="{FF2B5EF4-FFF2-40B4-BE49-F238E27FC236}">
                      <a16:creationId xmlns:a16="http://schemas.microsoft.com/office/drawing/2014/main" id="{4A4DB238-306F-4E5A-94AD-49C2516495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43693" y="2696822"/>
                  <a:ext cx="394837" cy="127487"/>
                </a:xfrm>
                <a:custGeom>
                  <a:avLst/>
                  <a:gdLst/>
                  <a:ahLst/>
                  <a:cxnLst>
                    <a:cxn ang="0">
                      <a:pos x="191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191" y="0"/>
                    </a:cxn>
                    <a:cxn ang="0">
                      <a:pos x="191" y="63"/>
                    </a:cxn>
                    <a:cxn ang="0">
                      <a:pos x="3" y="60"/>
                    </a:cxn>
                    <a:cxn ang="0">
                      <a:pos x="189" y="60"/>
                    </a:cxn>
                    <a:cxn ang="0">
                      <a:pos x="189" y="3"/>
                    </a:cxn>
                    <a:cxn ang="0">
                      <a:pos x="3" y="3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191" h="63">
                      <a:moveTo>
                        <a:pt x="191" y="63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191" y="0"/>
                      </a:lnTo>
                      <a:lnTo>
                        <a:pt x="191" y="63"/>
                      </a:lnTo>
                      <a:close/>
                      <a:moveTo>
                        <a:pt x="3" y="60"/>
                      </a:moveTo>
                      <a:lnTo>
                        <a:pt x="189" y="60"/>
                      </a:lnTo>
                      <a:lnTo>
                        <a:pt x="189" y="3"/>
                      </a:lnTo>
                      <a:lnTo>
                        <a:pt x="3" y="3"/>
                      </a:lnTo>
                      <a:lnTo>
                        <a:pt x="3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Rectangle 1231">
                  <a:extLst>
                    <a:ext uri="{FF2B5EF4-FFF2-40B4-BE49-F238E27FC236}">
                      <a16:creationId xmlns:a16="http://schemas.microsoft.com/office/drawing/2014/main" id="{7F0AA5F2-AA5F-47B7-BA7F-0897DD20C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9499" y="2696822"/>
                  <a:ext cx="8226" cy="1233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6" name="Rectangle 1232">
                  <a:extLst>
                    <a:ext uri="{FF2B5EF4-FFF2-40B4-BE49-F238E27FC236}">
                      <a16:creationId xmlns:a16="http://schemas.microsoft.com/office/drawing/2014/main" id="{02D755E0-88F1-4D1F-9257-3746DBBE00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5305" y="2696822"/>
                  <a:ext cx="4113" cy="1233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Rectangle 1233">
                  <a:extLst>
                    <a:ext uri="{FF2B5EF4-FFF2-40B4-BE49-F238E27FC236}">
                      <a16:creationId xmlns:a16="http://schemas.microsoft.com/office/drawing/2014/main" id="{6A3BF3BE-B392-41EF-8D5C-280644D09B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6999" y="2696822"/>
                  <a:ext cx="4113" cy="1233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Rectangle 1234">
                  <a:extLst>
                    <a:ext uri="{FF2B5EF4-FFF2-40B4-BE49-F238E27FC236}">
                      <a16:creationId xmlns:a16="http://schemas.microsoft.com/office/drawing/2014/main" id="{8723653E-BA2C-4CDD-80B4-7FDC08A5A6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2805" y="2696822"/>
                  <a:ext cx="4113" cy="1233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Rectangle 1235">
                  <a:extLst>
                    <a:ext uri="{FF2B5EF4-FFF2-40B4-BE49-F238E27FC236}">
                      <a16:creationId xmlns:a16="http://schemas.microsoft.com/office/drawing/2014/main" id="{DBF68F2D-9F3B-4EA8-B29A-FEF47D20A2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64498" y="2696822"/>
                  <a:ext cx="8226" cy="1233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0" name="Rectangle 1236">
                  <a:extLst>
                    <a:ext uri="{FF2B5EF4-FFF2-40B4-BE49-F238E27FC236}">
                      <a16:creationId xmlns:a16="http://schemas.microsoft.com/office/drawing/2014/main" id="{ED24A5E0-FA42-49E1-9B1F-78FB7138C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3693" y="2758509"/>
                  <a:ext cx="390724" cy="41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1" name="Rectangle 1237">
                  <a:extLst>
                    <a:ext uri="{FF2B5EF4-FFF2-40B4-BE49-F238E27FC236}">
                      <a16:creationId xmlns:a16="http://schemas.microsoft.com/office/drawing/2014/main" id="{E5036204-AF1A-4919-A469-67CDE994D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7806" y="2894221"/>
                  <a:ext cx="386611" cy="123374"/>
                </a:xfrm>
                <a:prstGeom prst="rect">
                  <a:avLst/>
                </a:prstGeom>
                <a:solidFill>
                  <a:srgbClr val="124354">
                    <a:lumMod val="20000"/>
                    <a:lumOff val="8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Freeform 1238">
                  <a:extLst>
                    <a:ext uri="{FF2B5EF4-FFF2-40B4-BE49-F238E27FC236}">
                      <a16:creationId xmlns:a16="http://schemas.microsoft.com/office/drawing/2014/main" id="{046477DB-069A-47D7-B635-B583C355BC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43693" y="2890108"/>
                  <a:ext cx="394837" cy="131599"/>
                </a:xfrm>
                <a:custGeom>
                  <a:avLst/>
                  <a:gdLst/>
                  <a:ahLst/>
                  <a:cxnLst>
                    <a:cxn ang="0">
                      <a:pos x="191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191" y="0"/>
                    </a:cxn>
                    <a:cxn ang="0">
                      <a:pos x="191" y="63"/>
                    </a:cxn>
                    <a:cxn ang="0">
                      <a:pos x="3" y="60"/>
                    </a:cxn>
                    <a:cxn ang="0">
                      <a:pos x="189" y="60"/>
                    </a:cxn>
                    <a:cxn ang="0">
                      <a:pos x="189" y="3"/>
                    </a:cxn>
                    <a:cxn ang="0">
                      <a:pos x="3" y="3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191" h="63">
                      <a:moveTo>
                        <a:pt x="191" y="63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191" y="0"/>
                      </a:lnTo>
                      <a:lnTo>
                        <a:pt x="191" y="63"/>
                      </a:lnTo>
                      <a:close/>
                      <a:moveTo>
                        <a:pt x="3" y="60"/>
                      </a:moveTo>
                      <a:lnTo>
                        <a:pt x="189" y="60"/>
                      </a:lnTo>
                      <a:lnTo>
                        <a:pt x="189" y="3"/>
                      </a:lnTo>
                      <a:lnTo>
                        <a:pt x="3" y="3"/>
                      </a:lnTo>
                      <a:lnTo>
                        <a:pt x="3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Rectangle 1239">
                  <a:extLst>
                    <a:ext uri="{FF2B5EF4-FFF2-40B4-BE49-F238E27FC236}">
                      <a16:creationId xmlns:a16="http://schemas.microsoft.com/office/drawing/2014/main" id="{999B778E-71CB-41A7-B845-68E4AAD43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9499" y="2894221"/>
                  <a:ext cx="8226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Rectangle 1240">
                  <a:extLst>
                    <a:ext uri="{FF2B5EF4-FFF2-40B4-BE49-F238E27FC236}">
                      <a16:creationId xmlns:a16="http://schemas.microsoft.com/office/drawing/2014/main" id="{2627C4E3-6A7D-4BE9-BC89-60D2F41D5E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5305" y="2894221"/>
                  <a:ext cx="4113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Rectangle 1241">
                  <a:extLst>
                    <a:ext uri="{FF2B5EF4-FFF2-40B4-BE49-F238E27FC236}">
                      <a16:creationId xmlns:a16="http://schemas.microsoft.com/office/drawing/2014/main" id="{D4A3578C-DFAF-47C2-A83E-7420B71EF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6999" y="2894221"/>
                  <a:ext cx="4113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Rectangle 1243">
                  <a:extLst>
                    <a:ext uri="{FF2B5EF4-FFF2-40B4-BE49-F238E27FC236}">
                      <a16:creationId xmlns:a16="http://schemas.microsoft.com/office/drawing/2014/main" id="{5ECF48F9-DA4F-40D6-9A5D-49D5839D84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1888" y="2894169"/>
                  <a:ext cx="4114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Rectangle 1244">
                  <a:extLst>
                    <a:ext uri="{FF2B5EF4-FFF2-40B4-BE49-F238E27FC236}">
                      <a16:creationId xmlns:a16="http://schemas.microsoft.com/office/drawing/2014/main" id="{6102EE9E-F93A-442D-8389-9C11138DEB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63573" y="2894169"/>
                  <a:ext cx="8225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Rectangle 1245">
                  <a:extLst>
                    <a:ext uri="{FF2B5EF4-FFF2-40B4-BE49-F238E27FC236}">
                      <a16:creationId xmlns:a16="http://schemas.microsoft.com/office/drawing/2014/main" id="{D57337A7-D937-49F2-91C0-3E585B656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2804" y="2951743"/>
                  <a:ext cx="390682" cy="82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Rectangle 1246">
                  <a:extLst>
                    <a:ext uri="{FF2B5EF4-FFF2-40B4-BE49-F238E27FC236}">
                      <a16:creationId xmlns:a16="http://schemas.microsoft.com/office/drawing/2014/main" id="{749E2AB5-1205-487E-91E2-0A3ED7B35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6918" y="3087452"/>
                  <a:ext cx="386568" cy="123373"/>
                </a:xfrm>
                <a:prstGeom prst="rect">
                  <a:avLst/>
                </a:prstGeom>
                <a:solidFill>
                  <a:srgbClr val="124354">
                    <a:lumMod val="20000"/>
                    <a:lumOff val="8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Freeform 1247">
                  <a:extLst>
                    <a:ext uri="{FF2B5EF4-FFF2-40B4-BE49-F238E27FC236}">
                      <a16:creationId xmlns:a16="http://schemas.microsoft.com/office/drawing/2014/main" id="{210D329C-A101-4303-8B25-84B0C5A465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42804" y="3087452"/>
                  <a:ext cx="394793" cy="131598"/>
                </a:xfrm>
                <a:custGeom>
                  <a:avLst/>
                  <a:gdLst/>
                  <a:ahLst/>
                  <a:cxnLst>
                    <a:cxn ang="0">
                      <a:pos x="191" y="64"/>
                    </a:cxn>
                    <a:cxn ang="0">
                      <a:pos x="0" y="64"/>
                    </a:cxn>
                    <a:cxn ang="0">
                      <a:pos x="0" y="0"/>
                    </a:cxn>
                    <a:cxn ang="0">
                      <a:pos x="191" y="0"/>
                    </a:cxn>
                    <a:cxn ang="0">
                      <a:pos x="191" y="64"/>
                    </a:cxn>
                    <a:cxn ang="0">
                      <a:pos x="3" y="60"/>
                    </a:cxn>
                    <a:cxn ang="0">
                      <a:pos x="189" y="60"/>
                    </a:cxn>
                    <a:cxn ang="0">
                      <a:pos x="189" y="3"/>
                    </a:cxn>
                    <a:cxn ang="0">
                      <a:pos x="3" y="3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191" h="64">
                      <a:moveTo>
                        <a:pt x="191" y="64"/>
                      </a:moveTo>
                      <a:lnTo>
                        <a:pt x="0" y="64"/>
                      </a:lnTo>
                      <a:lnTo>
                        <a:pt x="0" y="0"/>
                      </a:lnTo>
                      <a:lnTo>
                        <a:pt x="191" y="0"/>
                      </a:lnTo>
                      <a:lnTo>
                        <a:pt x="191" y="64"/>
                      </a:lnTo>
                      <a:close/>
                      <a:moveTo>
                        <a:pt x="3" y="60"/>
                      </a:moveTo>
                      <a:lnTo>
                        <a:pt x="189" y="60"/>
                      </a:lnTo>
                      <a:lnTo>
                        <a:pt x="189" y="3"/>
                      </a:lnTo>
                      <a:lnTo>
                        <a:pt x="3" y="3"/>
                      </a:lnTo>
                      <a:lnTo>
                        <a:pt x="3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Rectangle 1248">
                  <a:extLst>
                    <a:ext uri="{FF2B5EF4-FFF2-40B4-BE49-F238E27FC236}">
                      <a16:creationId xmlns:a16="http://schemas.microsoft.com/office/drawing/2014/main" id="{8D7CA790-AD00-4EF1-AECB-E5A241353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603" y="3087452"/>
                  <a:ext cx="8225" cy="1233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Rectangle 1249">
                  <a:extLst>
                    <a:ext uri="{FF2B5EF4-FFF2-40B4-BE49-F238E27FC236}">
                      <a16:creationId xmlns:a16="http://schemas.microsoft.com/office/drawing/2014/main" id="{3C9D4380-26CB-448B-9BF3-315845DA94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4402" y="3087452"/>
                  <a:ext cx="4114" cy="1233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3" name="Rectangle 1250">
                  <a:extLst>
                    <a:ext uri="{FF2B5EF4-FFF2-40B4-BE49-F238E27FC236}">
                      <a16:creationId xmlns:a16="http://schemas.microsoft.com/office/drawing/2014/main" id="{8A24F7F9-6123-4CA4-ADAD-87517B41A1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6089" y="3087452"/>
                  <a:ext cx="4114" cy="1233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4" name="Rectangle 1251">
                  <a:extLst>
                    <a:ext uri="{FF2B5EF4-FFF2-40B4-BE49-F238E27FC236}">
                      <a16:creationId xmlns:a16="http://schemas.microsoft.com/office/drawing/2014/main" id="{D184C98C-8B42-451E-9727-D733622CB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1888" y="3087452"/>
                  <a:ext cx="4114" cy="1233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5" name="Rectangle 1252">
                  <a:extLst>
                    <a:ext uri="{FF2B5EF4-FFF2-40B4-BE49-F238E27FC236}">
                      <a16:creationId xmlns:a16="http://schemas.microsoft.com/office/drawing/2014/main" id="{3351EA01-E7DC-4659-98A7-766BF4A9BE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63573" y="3087452"/>
                  <a:ext cx="8225" cy="1233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6" name="Rectangle 1253">
                  <a:extLst>
                    <a:ext uri="{FF2B5EF4-FFF2-40B4-BE49-F238E27FC236}">
                      <a16:creationId xmlns:a16="http://schemas.microsoft.com/office/drawing/2014/main" id="{AD2EC4DA-2920-4382-85EA-34C7AEA6D9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2804" y="3149140"/>
                  <a:ext cx="390682" cy="82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7" name="Rectangle 1254">
                  <a:extLst>
                    <a:ext uri="{FF2B5EF4-FFF2-40B4-BE49-F238E27FC236}">
                      <a16:creationId xmlns:a16="http://schemas.microsoft.com/office/drawing/2014/main" id="{754F8D0C-2B26-47AE-A629-335F5295D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6918" y="3284848"/>
                  <a:ext cx="386568" cy="123373"/>
                </a:xfrm>
                <a:prstGeom prst="rect">
                  <a:avLst/>
                </a:prstGeom>
                <a:solidFill>
                  <a:srgbClr val="124354">
                    <a:lumMod val="20000"/>
                    <a:lumOff val="8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8" name="Freeform 1255">
                  <a:extLst>
                    <a:ext uri="{FF2B5EF4-FFF2-40B4-BE49-F238E27FC236}">
                      <a16:creationId xmlns:a16="http://schemas.microsoft.com/office/drawing/2014/main" id="{FACCCB5E-0CC5-410B-8398-1F663C4C9F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42804" y="3280737"/>
                  <a:ext cx="394793" cy="131598"/>
                </a:xfrm>
                <a:custGeom>
                  <a:avLst/>
                  <a:gdLst/>
                  <a:ahLst/>
                  <a:cxnLst>
                    <a:cxn ang="0">
                      <a:pos x="191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191" y="0"/>
                    </a:cxn>
                    <a:cxn ang="0">
                      <a:pos x="191" y="63"/>
                    </a:cxn>
                    <a:cxn ang="0">
                      <a:pos x="3" y="60"/>
                    </a:cxn>
                    <a:cxn ang="0">
                      <a:pos x="189" y="60"/>
                    </a:cxn>
                    <a:cxn ang="0">
                      <a:pos x="189" y="3"/>
                    </a:cxn>
                    <a:cxn ang="0">
                      <a:pos x="3" y="3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191" h="63">
                      <a:moveTo>
                        <a:pt x="191" y="63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191" y="0"/>
                      </a:lnTo>
                      <a:lnTo>
                        <a:pt x="191" y="63"/>
                      </a:lnTo>
                      <a:close/>
                      <a:moveTo>
                        <a:pt x="3" y="60"/>
                      </a:moveTo>
                      <a:lnTo>
                        <a:pt x="189" y="60"/>
                      </a:lnTo>
                      <a:lnTo>
                        <a:pt x="189" y="3"/>
                      </a:lnTo>
                      <a:lnTo>
                        <a:pt x="3" y="3"/>
                      </a:lnTo>
                      <a:lnTo>
                        <a:pt x="3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9" name="Rectangle 1256">
                  <a:extLst>
                    <a:ext uri="{FF2B5EF4-FFF2-40B4-BE49-F238E27FC236}">
                      <a16:creationId xmlns:a16="http://schemas.microsoft.com/office/drawing/2014/main" id="{89A52752-ABDF-4527-8429-DFBB29C753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603" y="3284848"/>
                  <a:ext cx="8225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0" name="Rectangle 1257">
                  <a:extLst>
                    <a:ext uri="{FF2B5EF4-FFF2-40B4-BE49-F238E27FC236}">
                      <a16:creationId xmlns:a16="http://schemas.microsoft.com/office/drawing/2014/main" id="{6B95F64E-806A-4CA4-A836-0FD14B68F4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4402" y="3284848"/>
                  <a:ext cx="4114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1" name="Rectangle 1258">
                  <a:extLst>
                    <a:ext uri="{FF2B5EF4-FFF2-40B4-BE49-F238E27FC236}">
                      <a16:creationId xmlns:a16="http://schemas.microsoft.com/office/drawing/2014/main" id="{54732B7A-4248-466C-9C6A-784D1AA01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6089" y="3284848"/>
                  <a:ext cx="4114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2" name="Rectangle 1259">
                  <a:extLst>
                    <a:ext uri="{FF2B5EF4-FFF2-40B4-BE49-F238E27FC236}">
                      <a16:creationId xmlns:a16="http://schemas.microsoft.com/office/drawing/2014/main" id="{91C284A8-DF43-4FCC-BE64-1B02B3C03B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1888" y="3284848"/>
                  <a:ext cx="4114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3" name="Rectangle 1260">
                  <a:extLst>
                    <a:ext uri="{FF2B5EF4-FFF2-40B4-BE49-F238E27FC236}">
                      <a16:creationId xmlns:a16="http://schemas.microsoft.com/office/drawing/2014/main" id="{AC1768F9-696A-4572-B3F8-A42D91DBFB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63573" y="3284848"/>
                  <a:ext cx="8225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4" name="Rectangle 1261">
                  <a:extLst>
                    <a:ext uri="{FF2B5EF4-FFF2-40B4-BE49-F238E27FC236}">
                      <a16:creationId xmlns:a16="http://schemas.microsoft.com/office/drawing/2014/main" id="{3B78F5DA-AD25-4D10-A228-442A4A656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2804" y="3346536"/>
                  <a:ext cx="390682" cy="82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Rectangle 1262">
                  <a:extLst>
                    <a:ext uri="{FF2B5EF4-FFF2-40B4-BE49-F238E27FC236}">
                      <a16:creationId xmlns:a16="http://schemas.microsoft.com/office/drawing/2014/main" id="{32B9AF92-BEAF-48EE-8EB0-5312F5628F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6918" y="3482245"/>
                  <a:ext cx="386568" cy="123373"/>
                </a:xfrm>
                <a:prstGeom prst="rect">
                  <a:avLst/>
                </a:prstGeom>
                <a:solidFill>
                  <a:srgbClr val="124354">
                    <a:lumMod val="20000"/>
                    <a:lumOff val="8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6" name="Freeform 1263">
                  <a:extLst>
                    <a:ext uri="{FF2B5EF4-FFF2-40B4-BE49-F238E27FC236}">
                      <a16:creationId xmlns:a16="http://schemas.microsoft.com/office/drawing/2014/main" id="{FED40F13-73EB-4697-A3A2-CA392D72A30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42804" y="3478134"/>
                  <a:ext cx="394793" cy="131598"/>
                </a:xfrm>
                <a:custGeom>
                  <a:avLst/>
                  <a:gdLst/>
                  <a:ahLst/>
                  <a:cxnLst>
                    <a:cxn ang="0">
                      <a:pos x="191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191" y="0"/>
                    </a:cxn>
                    <a:cxn ang="0">
                      <a:pos x="191" y="63"/>
                    </a:cxn>
                    <a:cxn ang="0">
                      <a:pos x="3" y="60"/>
                    </a:cxn>
                    <a:cxn ang="0">
                      <a:pos x="189" y="60"/>
                    </a:cxn>
                    <a:cxn ang="0">
                      <a:pos x="189" y="3"/>
                    </a:cxn>
                    <a:cxn ang="0">
                      <a:pos x="3" y="3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191" h="63">
                      <a:moveTo>
                        <a:pt x="191" y="63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191" y="0"/>
                      </a:lnTo>
                      <a:lnTo>
                        <a:pt x="191" y="63"/>
                      </a:lnTo>
                      <a:close/>
                      <a:moveTo>
                        <a:pt x="3" y="60"/>
                      </a:moveTo>
                      <a:lnTo>
                        <a:pt x="189" y="60"/>
                      </a:lnTo>
                      <a:lnTo>
                        <a:pt x="189" y="3"/>
                      </a:lnTo>
                      <a:lnTo>
                        <a:pt x="3" y="3"/>
                      </a:lnTo>
                      <a:lnTo>
                        <a:pt x="3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Rectangle 1264">
                  <a:extLst>
                    <a:ext uri="{FF2B5EF4-FFF2-40B4-BE49-F238E27FC236}">
                      <a16:creationId xmlns:a16="http://schemas.microsoft.com/office/drawing/2014/main" id="{C7141AB4-700F-44CD-9657-0D65050B6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603" y="3482245"/>
                  <a:ext cx="8225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Rectangle 1265">
                  <a:extLst>
                    <a:ext uri="{FF2B5EF4-FFF2-40B4-BE49-F238E27FC236}">
                      <a16:creationId xmlns:a16="http://schemas.microsoft.com/office/drawing/2014/main" id="{65985911-EDE2-4751-9114-F7BF5D320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4402" y="3482245"/>
                  <a:ext cx="4114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Rectangle 1266">
                  <a:extLst>
                    <a:ext uri="{FF2B5EF4-FFF2-40B4-BE49-F238E27FC236}">
                      <a16:creationId xmlns:a16="http://schemas.microsoft.com/office/drawing/2014/main" id="{28F743D4-975A-45A0-8320-6FC50CB5F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6089" y="3482245"/>
                  <a:ext cx="4114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0" name="Rectangle 1267">
                  <a:extLst>
                    <a:ext uri="{FF2B5EF4-FFF2-40B4-BE49-F238E27FC236}">
                      <a16:creationId xmlns:a16="http://schemas.microsoft.com/office/drawing/2014/main" id="{188BDEDC-C851-4793-A312-C2183F0DB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1888" y="3482245"/>
                  <a:ext cx="4114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1" name="Rectangle 1268">
                  <a:extLst>
                    <a:ext uri="{FF2B5EF4-FFF2-40B4-BE49-F238E27FC236}">
                      <a16:creationId xmlns:a16="http://schemas.microsoft.com/office/drawing/2014/main" id="{B8093C72-7085-4EF1-B5B0-A4902821F2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63573" y="3482245"/>
                  <a:ext cx="8225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2" name="Rectangle 1269">
                  <a:extLst>
                    <a:ext uri="{FF2B5EF4-FFF2-40B4-BE49-F238E27FC236}">
                      <a16:creationId xmlns:a16="http://schemas.microsoft.com/office/drawing/2014/main" id="{8A8079AC-F339-4C54-B855-338033A33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2804" y="3539819"/>
                  <a:ext cx="390682" cy="82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3" name="Rectangle 1270">
                  <a:extLst>
                    <a:ext uri="{FF2B5EF4-FFF2-40B4-BE49-F238E27FC236}">
                      <a16:creationId xmlns:a16="http://schemas.microsoft.com/office/drawing/2014/main" id="{96D83173-BDF4-432A-995F-C70C47139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6918" y="3679641"/>
                  <a:ext cx="386568" cy="123373"/>
                </a:xfrm>
                <a:prstGeom prst="rect">
                  <a:avLst/>
                </a:prstGeom>
                <a:solidFill>
                  <a:srgbClr val="124354">
                    <a:lumMod val="20000"/>
                    <a:lumOff val="8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4" name="Freeform 1271">
                  <a:extLst>
                    <a:ext uri="{FF2B5EF4-FFF2-40B4-BE49-F238E27FC236}">
                      <a16:creationId xmlns:a16="http://schemas.microsoft.com/office/drawing/2014/main" id="{4C34ADFA-2934-44A3-833E-8480BE5B8C6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442804" y="3675530"/>
                  <a:ext cx="394793" cy="131598"/>
                </a:xfrm>
                <a:custGeom>
                  <a:avLst/>
                  <a:gdLst/>
                  <a:ahLst/>
                  <a:cxnLst>
                    <a:cxn ang="0">
                      <a:pos x="191" y="63"/>
                    </a:cxn>
                    <a:cxn ang="0">
                      <a:pos x="0" y="63"/>
                    </a:cxn>
                    <a:cxn ang="0">
                      <a:pos x="0" y="0"/>
                    </a:cxn>
                    <a:cxn ang="0">
                      <a:pos x="191" y="0"/>
                    </a:cxn>
                    <a:cxn ang="0">
                      <a:pos x="191" y="63"/>
                    </a:cxn>
                    <a:cxn ang="0">
                      <a:pos x="3" y="60"/>
                    </a:cxn>
                    <a:cxn ang="0">
                      <a:pos x="189" y="60"/>
                    </a:cxn>
                    <a:cxn ang="0">
                      <a:pos x="189" y="3"/>
                    </a:cxn>
                    <a:cxn ang="0">
                      <a:pos x="3" y="3"/>
                    </a:cxn>
                    <a:cxn ang="0">
                      <a:pos x="3" y="60"/>
                    </a:cxn>
                  </a:cxnLst>
                  <a:rect l="0" t="0" r="r" b="b"/>
                  <a:pathLst>
                    <a:path w="191" h="63">
                      <a:moveTo>
                        <a:pt x="191" y="63"/>
                      </a:moveTo>
                      <a:lnTo>
                        <a:pt x="0" y="63"/>
                      </a:lnTo>
                      <a:lnTo>
                        <a:pt x="0" y="0"/>
                      </a:lnTo>
                      <a:lnTo>
                        <a:pt x="191" y="0"/>
                      </a:lnTo>
                      <a:lnTo>
                        <a:pt x="191" y="63"/>
                      </a:lnTo>
                      <a:close/>
                      <a:moveTo>
                        <a:pt x="3" y="60"/>
                      </a:moveTo>
                      <a:lnTo>
                        <a:pt x="189" y="60"/>
                      </a:lnTo>
                      <a:lnTo>
                        <a:pt x="189" y="3"/>
                      </a:lnTo>
                      <a:lnTo>
                        <a:pt x="3" y="3"/>
                      </a:lnTo>
                      <a:lnTo>
                        <a:pt x="3" y="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5" name="Rectangle 1272">
                  <a:extLst>
                    <a:ext uri="{FF2B5EF4-FFF2-40B4-BE49-F238E27FC236}">
                      <a16:creationId xmlns:a16="http://schemas.microsoft.com/office/drawing/2014/main" id="{B0662977-6174-4940-A4D0-3D8C05E762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08603" y="3679641"/>
                  <a:ext cx="8225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6" name="Rectangle 1273">
                  <a:extLst>
                    <a:ext uri="{FF2B5EF4-FFF2-40B4-BE49-F238E27FC236}">
                      <a16:creationId xmlns:a16="http://schemas.microsoft.com/office/drawing/2014/main" id="{744B9402-7C21-4C0A-92CE-05ECE9D48D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74402" y="3679641"/>
                  <a:ext cx="4114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7" name="Rectangle 1274">
                  <a:extLst>
                    <a:ext uri="{FF2B5EF4-FFF2-40B4-BE49-F238E27FC236}">
                      <a16:creationId xmlns:a16="http://schemas.microsoft.com/office/drawing/2014/main" id="{0F42DC29-C59D-4592-A4D2-C27F75882B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36089" y="3679641"/>
                  <a:ext cx="4114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Rectangle 1275">
                  <a:extLst>
                    <a:ext uri="{FF2B5EF4-FFF2-40B4-BE49-F238E27FC236}">
                      <a16:creationId xmlns:a16="http://schemas.microsoft.com/office/drawing/2014/main" id="{DD94E0D4-8B8E-4FDA-B342-44928C95C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01888" y="3679641"/>
                  <a:ext cx="4114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9" name="Rectangle 1276">
                  <a:extLst>
                    <a:ext uri="{FF2B5EF4-FFF2-40B4-BE49-F238E27FC236}">
                      <a16:creationId xmlns:a16="http://schemas.microsoft.com/office/drawing/2014/main" id="{9EE913BF-40A4-4DAA-9787-EC4D8B2DB7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763573" y="3679641"/>
                  <a:ext cx="8225" cy="11926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Rectangle 1277">
                  <a:extLst>
                    <a:ext uri="{FF2B5EF4-FFF2-40B4-BE49-F238E27FC236}">
                      <a16:creationId xmlns:a16="http://schemas.microsoft.com/office/drawing/2014/main" id="{4222F3D9-56E4-4C02-8C71-7214BE76D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42804" y="3737215"/>
                  <a:ext cx="390682" cy="82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Rectangle 1278">
                  <a:extLst>
                    <a:ext uri="{FF2B5EF4-FFF2-40B4-BE49-F238E27FC236}">
                      <a16:creationId xmlns:a16="http://schemas.microsoft.com/office/drawing/2014/main" id="{6D251292-B78B-4491-B337-36EF6CD99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9727" y="3872926"/>
                  <a:ext cx="180947" cy="131598"/>
                </a:xfrm>
                <a:prstGeom prst="rect">
                  <a:avLst/>
                </a:prstGeom>
                <a:solidFill>
                  <a:srgbClr val="124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Rectangle 1279">
                  <a:extLst>
                    <a:ext uri="{FF2B5EF4-FFF2-40B4-BE49-F238E27FC236}">
                      <a16:creationId xmlns:a16="http://schemas.microsoft.com/office/drawing/2014/main" id="{96829EFF-DEAA-410F-91DF-DB2F96BEAC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49727" y="3872926"/>
                  <a:ext cx="180947" cy="1315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3" name="Freeform 1280">
                  <a:extLst>
                    <a:ext uri="{FF2B5EF4-FFF2-40B4-BE49-F238E27FC236}">
                      <a16:creationId xmlns:a16="http://schemas.microsoft.com/office/drawing/2014/main" id="{DD867412-C1F0-4E2F-B7A9-26F1878B687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545616" y="3868812"/>
                  <a:ext cx="185060" cy="143936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0"/>
                    </a:cxn>
                    <a:cxn ang="0">
                      <a:pos x="91" y="0"/>
                    </a:cxn>
                    <a:cxn ang="0">
                      <a:pos x="91" y="68"/>
                    </a:cxn>
                    <a:cxn ang="0">
                      <a:pos x="4" y="64"/>
                    </a:cxn>
                    <a:cxn ang="0">
                      <a:pos x="88" y="64"/>
                    </a:cxn>
                    <a:cxn ang="0">
                      <a:pos x="88" y="3"/>
                    </a:cxn>
                    <a:cxn ang="0">
                      <a:pos x="4" y="3"/>
                    </a:cxn>
                    <a:cxn ang="0">
                      <a:pos x="4" y="64"/>
                    </a:cxn>
                  </a:cxnLst>
                  <a:rect l="0" t="0" r="r" b="b"/>
                  <a:pathLst>
                    <a:path w="91" h="68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0"/>
                      </a:lnTo>
                      <a:lnTo>
                        <a:pt x="91" y="0"/>
                      </a:lnTo>
                      <a:lnTo>
                        <a:pt x="91" y="68"/>
                      </a:lnTo>
                      <a:close/>
                      <a:moveTo>
                        <a:pt x="4" y="64"/>
                      </a:moveTo>
                      <a:lnTo>
                        <a:pt x="88" y="64"/>
                      </a:lnTo>
                      <a:lnTo>
                        <a:pt x="88" y="3"/>
                      </a:lnTo>
                      <a:lnTo>
                        <a:pt x="4" y="3"/>
                      </a:lnTo>
                      <a:lnTo>
                        <a:pt x="4" y="64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4" name="Rectangle 1282">
                  <a:extLst>
                    <a:ext uri="{FF2B5EF4-FFF2-40B4-BE49-F238E27FC236}">
                      <a16:creationId xmlns:a16="http://schemas.microsoft.com/office/drawing/2014/main" id="{3FE167BD-7D2B-4955-80EF-F27CEE558C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53841" y="3877037"/>
                  <a:ext cx="172722" cy="127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2E0BB937-5A88-44BC-B131-F6AB4F763252}"/>
                  </a:ext>
                </a:extLst>
              </p:cNvPr>
              <p:cNvGrpSpPr/>
              <p:nvPr/>
            </p:nvGrpSpPr>
            <p:grpSpPr>
              <a:xfrm>
                <a:off x="5867400" y="2876550"/>
                <a:ext cx="1362707" cy="781303"/>
                <a:chOff x="3352800" y="1809750"/>
                <a:chExt cx="1362707" cy="781303"/>
              </a:xfrm>
            </p:grpSpPr>
            <p:sp>
              <p:nvSpPr>
                <p:cNvPr id="76" name="Freeform 1062">
                  <a:extLst>
                    <a:ext uri="{FF2B5EF4-FFF2-40B4-BE49-F238E27FC236}">
                      <a16:creationId xmlns:a16="http://schemas.microsoft.com/office/drawing/2014/main" id="{67A0E4BE-282F-4557-AA84-F48FED7AE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6292" y="1859099"/>
                  <a:ext cx="353708" cy="703232"/>
                </a:xfrm>
                <a:custGeom>
                  <a:avLst/>
                  <a:gdLst/>
                  <a:ahLst/>
                  <a:cxnLst>
                    <a:cxn ang="0">
                      <a:pos x="171" y="341"/>
                    </a:cxn>
                    <a:cxn ang="0">
                      <a:pos x="0" y="341"/>
                    </a:cxn>
                    <a:cxn ang="0">
                      <a:pos x="0" y="85"/>
                    </a:cxn>
                    <a:cxn ang="0">
                      <a:pos x="86" y="0"/>
                    </a:cxn>
                    <a:cxn ang="0">
                      <a:pos x="171" y="85"/>
                    </a:cxn>
                    <a:cxn ang="0">
                      <a:pos x="171" y="341"/>
                    </a:cxn>
                  </a:cxnLst>
                  <a:rect l="0" t="0" r="r" b="b"/>
                  <a:pathLst>
                    <a:path w="171" h="341">
                      <a:moveTo>
                        <a:pt x="171" y="341"/>
                      </a:moveTo>
                      <a:lnTo>
                        <a:pt x="0" y="341"/>
                      </a:lnTo>
                      <a:lnTo>
                        <a:pt x="0" y="85"/>
                      </a:lnTo>
                      <a:lnTo>
                        <a:pt x="86" y="0"/>
                      </a:lnTo>
                      <a:lnTo>
                        <a:pt x="171" y="85"/>
                      </a:lnTo>
                      <a:lnTo>
                        <a:pt x="171" y="34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Freeform 1063">
                  <a:extLst>
                    <a:ext uri="{FF2B5EF4-FFF2-40B4-BE49-F238E27FC236}">
                      <a16:creationId xmlns:a16="http://schemas.microsoft.com/office/drawing/2014/main" id="{C6D5E1FD-2963-497F-9945-25FDC6AD77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6292" y="1859099"/>
                  <a:ext cx="353708" cy="703232"/>
                </a:xfrm>
                <a:custGeom>
                  <a:avLst/>
                  <a:gdLst/>
                  <a:ahLst/>
                  <a:cxnLst>
                    <a:cxn ang="0">
                      <a:pos x="171" y="341"/>
                    </a:cxn>
                    <a:cxn ang="0">
                      <a:pos x="0" y="341"/>
                    </a:cxn>
                    <a:cxn ang="0">
                      <a:pos x="0" y="85"/>
                    </a:cxn>
                    <a:cxn ang="0">
                      <a:pos x="86" y="0"/>
                    </a:cxn>
                    <a:cxn ang="0">
                      <a:pos x="171" y="85"/>
                    </a:cxn>
                    <a:cxn ang="0">
                      <a:pos x="171" y="341"/>
                    </a:cxn>
                  </a:cxnLst>
                  <a:rect l="0" t="0" r="r" b="b"/>
                  <a:pathLst>
                    <a:path w="171" h="341">
                      <a:moveTo>
                        <a:pt x="171" y="341"/>
                      </a:moveTo>
                      <a:lnTo>
                        <a:pt x="0" y="341"/>
                      </a:lnTo>
                      <a:lnTo>
                        <a:pt x="0" y="85"/>
                      </a:lnTo>
                      <a:lnTo>
                        <a:pt x="86" y="0"/>
                      </a:lnTo>
                      <a:lnTo>
                        <a:pt x="171" y="85"/>
                      </a:lnTo>
                      <a:lnTo>
                        <a:pt x="171" y="341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Freeform 1064">
                  <a:extLst>
                    <a:ext uri="{FF2B5EF4-FFF2-40B4-BE49-F238E27FC236}">
                      <a16:creationId xmlns:a16="http://schemas.microsoft.com/office/drawing/2014/main" id="{9FE90013-9271-43A2-8F41-EEF8B2E8B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017" y="1970136"/>
                  <a:ext cx="82258" cy="78137"/>
                </a:xfrm>
                <a:custGeom>
                  <a:avLst/>
                  <a:gdLst/>
                  <a:ahLst/>
                  <a:cxnLst>
                    <a:cxn ang="0">
                      <a:pos x="38" y="20"/>
                    </a:cxn>
                    <a:cxn ang="0">
                      <a:pos x="38" y="20"/>
                    </a:cxn>
                    <a:cxn ang="0">
                      <a:pos x="37" y="27"/>
                    </a:cxn>
                    <a:cxn ang="0">
                      <a:pos x="32" y="33"/>
                    </a:cxn>
                    <a:cxn ang="0">
                      <a:pos x="25" y="37"/>
                    </a:cxn>
                    <a:cxn ang="0">
                      <a:pos x="18" y="38"/>
                    </a:cxn>
                    <a:cxn ang="0">
                      <a:pos x="18" y="38"/>
                    </a:cxn>
                    <a:cxn ang="0">
                      <a:pos x="11" y="37"/>
                    </a:cxn>
                    <a:cxn ang="0">
                      <a:pos x="4" y="33"/>
                    </a:cxn>
                    <a:cxn ang="0">
                      <a:pos x="1" y="27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1" y="11"/>
                    </a:cxn>
                    <a:cxn ang="0">
                      <a:pos x="4" y="6"/>
                    </a:cxn>
                    <a:cxn ang="0">
                      <a:pos x="11" y="1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25" y="1"/>
                    </a:cxn>
                    <a:cxn ang="0">
                      <a:pos x="32" y="6"/>
                    </a:cxn>
                    <a:cxn ang="0">
                      <a:pos x="37" y="11"/>
                    </a:cxn>
                    <a:cxn ang="0">
                      <a:pos x="38" y="20"/>
                    </a:cxn>
                    <a:cxn ang="0">
                      <a:pos x="38" y="20"/>
                    </a:cxn>
                  </a:cxnLst>
                  <a:rect l="0" t="0" r="r" b="b"/>
                  <a:pathLst>
                    <a:path w="38" h="38">
                      <a:moveTo>
                        <a:pt x="38" y="20"/>
                      </a:moveTo>
                      <a:lnTo>
                        <a:pt x="38" y="20"/>
                      </a:lnTo>
                      <a:lnTo>
                        <a:pt x="37" y="27"/>
                      </a:lnTo>
                      <a:lnTo>
                        <a:pt x="32" y="33"/>
                      </a:lnTo>
                      <a:lnTo>
                        <a:pt x="25" y="37"/>
                      </a:lnTo>
                      <a:lnTo>
                        <a:pt x="18" y="38"/>
                      </a:lnTo>
                      <a:lnTo>
                        <a:pt x="18" y="38"/>
                      </a:lnTo>
                      <a:lnTo>
                        <a:pt x="11" y="37"/>
                      </a:lnTo>
                      <a:lnTo>
                        <a:pt x="4" y="33"/>
                      </a:lnTo>
                      <a:lnTo>
                        <a:pt x="1" y="27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" y="11"/>
                      </a:lnTo>
                      <a:lnTo>
                        <a:pt x="4" y="6"/>
                      </a:lnTo>
                      <a:lnTo>
                        <a:pt x="11" y="1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5" y="1"/>
                      </a:lnTo>
                      <a:lnTo>
                        <a:pt x="32" y="6"/>
                      </a:lnTo>
                      <a:lnTo>
                        <a:pt x="37" y="11"/>
                      </a:lnTo>
                      <a:lnTo>
                        <a:pt x="38" y="20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1243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Rectangle 1065">
                  <a:extLst>
                    <a:ext uri="{FF2B5EF4-FFF2-40B4-BE49-F238E27FC236}">
                      <a16:creationId xmlns:a16="http://schemas.microsoft.com/office/drawing/2014/main" id="{A2C8FFC8-B095-4176-B5C2-7243DCC707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5001" y="2134635"/>
                  <a:ext cx="152177" cy="78137"/>
                </a:xfrm>
                <a:prstGeom prst="rect">
                  <a:avLst/>
                </a:prstGeom>
                <a:solidFill>
                  <a:srgbClr val="124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Rectangle 1066">
                  <a:extLst>
                    <a:ext uri="{FF2B5EF4-FFF2-40B4-BE49-F238E27FC236}">
                      <a16:creationId xmlns:a16="http://schemas.microsoft.com/office/drawing/2014/main" id="{B086C307-6733-471D-B67C-1B6169B80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5001" y="2262121"/>
                  <a:ext cx="152177" cy="78137"/>
                </a:xfrm>
                <a:prstGeom prst="rect">
                  <a:avLst/>
                </a:prstGeom>
                <a:solidFill>
                  <a:srgbClr val="124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Rectangle 1067">
                  <a:extLst>
                    <a:ext uri="{FF2B5EF4-FFF2-40B4-BE49-F238E27FC236}">
                      <a16:creationId xmlns:a16="http://schemas.microsoft.com/office/drawing/2014/main" id="{07A57293-F54D-494B-B2FD-3FCEFFAE9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4275" y="2130522"/>
                  <a:ext cx="86371" cy="90474"/>
                </a:xfrm>
                <a:prstGeom prst="rect">
                  <a:avLst/>
                </a:prstGeom>
                <a:solidFill>
                  <a:srgbClr val="124354">
                    <a:lumMod val="20000"/>
                    <a:lumOff val="8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Rectangle 1068">
                  <a:extLst>
                    <a:ext uri="{FF2B5EF4-FFF2-40B4-BE49-F238E27FC236}">
                      <a16:creationId xmlns:a16="http://schemas.microsoft.com/office/drawing/2014/main" id="{281E70F9-1FD4-4736-B3BF-D0ACD83E4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67421" y="2130522"/>
                  <a:ext cx="90484" cy="90474"/>
                </a:xfrm>
                <a:prstGeom prst="rect">
                  <a:avLst/>
                </a:prstGeom>
                <a:solidFill>
                  <a:srgbClr val="124354">
                    <a:lumMod val="20000"/>
                    <a:lumOff val="8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Rectangle 1069">
                  <a:extLst>
                    <a:ext uri="{FF2B5EF4-FFF2-40B4-BE49-F238E27FC236}">
                      <a16:creationId xmlns:a16="http://schemas.microsoft.com/office/drawing/2014/main" id="{344E38E5-7EC3-4AB2-9F24-0257B4D27A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1534" y="2253896"/>
                  <a:ext cx="90484" cy="98699"/>
                </a:xfrm>
                <a:prstGeom prst="rect">
                  <a:avLst/>
                </a:prstGeom>
                <a:solidFill>
                  <a:srgbClr val="124354">
                    <a:lumMod val="20000"/>
                    <a:lumOff val="8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Rectangle 1070">
                  <a:extLst>
                    <a:ext uri="{FF2B5EF4-FFF2-40B4-BE49-F238E27FC236}">
                      <a16:creationId xmlns:a16="http://schemas.microsoft.com/office/drawing/2014/main" id="{BEBD8707-4D7D-453C-93AC-1C0EF07254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4275" y="2253896"/>
                  <a:ext cx="86371" cy="98699"/>
                </a:xfrm>
                <a:prstGeom prst="rect">
                  <a:avLst/>
                </a:prstGeom>
                <a:solidFill>
                  <a:srgbClr val="124354">
                    <a:lumMod val="20000"/>
                    <a:lumOff val="80000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5" name="Rectangle 1071">
                  <a:extLst>
                    <a:ext uri="{FF2B5EF4-FFF2-40B4-BE49-F238E27FC236}">
                      <a16:creationId xmlns:a16="http://schemas.microsoft.com/office/drawing/2014/main" id="{0EA2EF98-090F-4956-A499-6984B761CF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5887" y="2052385"/>
                  <a:ext cx="711529" cy="501721"/>
                </a:xfrm>
                <a:prstGeom prst="rect">
                  <a:avLst/>
                </a:pr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Rectangle 1072">
                  <a:extLst>
                    <a:ext uri="{FF2B5EF4-FFF2-40B4-BE49-F238E27FC236}">
                      <a16:creationId xmlns:a16="http://schemas.microsoft.com/office/drawing/2014/main" id="{ACED3FCC-B97C-4A83-980F-D75067AB51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5887" y="2052385"/>
                  <a:ext cx="711529" cy="5017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Rectangle 1073">
                  <a:extLst>
                    <a:ext uri="{FF2B5EF4-FFF2-40B4-BE49-F238E27FC236}">
                      <a16:creationId xmlns:a16="http://schemas.microsoft.com/office/drawing/2014/main" id="{65416FBC-2349-4CD9-9D9F-A60798B7C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6292" y="2426620"/>
                  <a:ext cx="1061125" cy="135711"/>
                </a:xfrm>
                <a:prstGeom prst="rect">
                  <a:avLst/>
                </a:prstGeom>
                <a:solidFill>
                  <a:srgbClr val="FFD1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Rectangle 1074">
                  <a:extLst>
                    <a:ext uri="{FF2B5EF4-FFF2-40B4-BE49-F238E27FC236}">
                      <a16:creationId xmlns:a16="http://schemas.microsoft.com/office/drawing/2014/main" id="{B61DD29E-093C-4364-ADBD-666E99BEE8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26292" y="2426620"/>
                  <a:ext cx="1061125" cy="1357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Freeform 1075">
                  <a:extLst>
                    <a:ext uri="{FF2B5EF4-FFF2-40B4-BE49-F238E27FC236}">
                      <a16:creationId xmlns:a16="http://schemas.microsoft.com/office/drawing/2014/main" id="{D58FDB0E-0E8E-4A21-B6AF-4C83176EB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1372" y="1859099"/>
                  <a:ext cx="896609" cy="2056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5" y="0"/>
                    </a:cxn>
                    <a:cxn ang="0">
                      <a:pos x="436" y="101"/>
                    </a:cxn>
                    <a:cxn ang="0">
                      <a:pos x="86" y="10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6" h="101">
                      <a:moveTo>
                        <a:pt x="0" y="0"/>
                      </a:moveTo>
                      <a:lnTo>
                        <a:pt x="335" y="0"/>
                      </a:lnTo>
                      <a:lnTo>
                        <a:pt x="436" y="101"/>
                      </a:lnTo>
                      <a:lnTo>
                        <a:pt x="86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5A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Freeform 1076">
                  <a:extLst>
                    <a:ext uri="{FF2B5EF4-FFF2-40B4-BE49-F238E27FC236}">
                      <a16:creationId xmlns:a16="http://schemas.microsoft.com/office/drawing/2014/main" id="{F2C0FF1F-677C-47CF-8537-795D03B63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1372" y="1859099"/>
                  <a:ext cx="896609" cy="2056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5" y="0"/>
                    </a:cxn>
                    <a:cxn ang="0">
                      <a:pos x="436" y="101"/>
                    </a:cxn>
                    <a:cxn ang="0">
                      <a:pos x="86" y="10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6" h="101">
                      <a:moveTo>
                        <a:pt x="0" y="0"/>
                      </a:moveTo>
                      <a:lnTo>
                        <a:pt x="335" y="0"/>
                      </a:lnTo>
                      <a:lnTo>
                        <a:pt x="436" y="101"/>
                      </a:lnTo>
                      <a:lnTo>
                        <a:pt x="86" y="10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Rectangle 1077">
                  <a:extLst>
                    <a:ext uri="{FF2B5EF4-FFF2-40B4-BE49-F238E27FC236}">
                      <a16:creationId xmlns:a16="http://schemas.microsoft.com/office/drawing/2014/main" id="{840B222A-8F29-4EFB-A289-F279ADB4E8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8548" y="2356708"/>
                  <a:ext cx="209757" cy="205623"/>
                </a:xfrm>
                <a:prstGeom prst="rect">
                  <a:avLst/>
                </a:prstGeom>
                <a:solidFill>
                  <a:srgbClr val="124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Rectangle 1078">
                  <a:extLst>
                    <a:ext uri="{FF2B5EF4-FFF2-40B4-BE49-F238E27FC236}">
                      <a16:creationId xmlns:a16="http://schemas.microsoft.com/office/drawing/2014/main" id="{D0D8D137-8878-4696-9B73-30021A0042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8548" y="2356708"/>
                  <a:ext cx="209757" cy="2056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Rectangle 1079">
                  <a:extLst>
                    <a:ext uri="{FF2B5EF4-FFF2-40B4-BE49-F238E27FC236}">
                      <a16:creationId xmlns:a16="http://schemas.microsoft.com/office/drawing/2014/main" id="{1D82B434-5AB9-4A7B-AFE5-4B39E485D6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45806" y="2142860"/>
                  <a:ext cx="176854" cy="86362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Freeform 1080">
                  <a:extLst>
                    <a:ext uri="{FF2B5EF4-FFF2-40B4-BE49-F238E27FC236}">
                      <a16:creationId xmlns:a16="http://schemas.microsoft.com/office/drawing/2014/main" id="{E47E1F9B-E42F-4D1F-8BC3-F2DB24D652A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037580" y="2138747"/>
                  <a:ext cx="197419" cy="94587"/>
                </a:xfrm>
                <a:custGeom>
                  <a:avLst/>
                  <a:gdLst/>
                  <a:ahLst/>
                  <a:cxnLst>
                    <a:cxn ang="0">
                      <a:pos x="94" y="47"/>
                    </a:cxn>
                    <a:cxn ang="0">
                      <a:pos x="0" y="47"/>
                    </a:cxn>
                    <a:cxn ang="0">
                      <a:pos x="0" y="0"/>
                    </a:cxn>
                    <a:cxn ang="0">
                      <a:pos x="94" y="0"/>
                    </a:cxn>
                    <a:cxn ang="0">
                      <a:pos x="94" y="47"/>
                    </a:cxn>
                    <a:cxn ang="0">
                      <a:pos x="6" y="42"/>
                    </a:cxn>
                    <a:cxn ang="0">
                      <a:pos x="87" y="42"/>
                    </a:cxn>
                    <a:cxn ang="0">
                      <a:pos x="87" y="6"/>
                    </a:cxn>
                    <a:cxn ang="0">
                      <a:pos x="6" y="6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94" h="47">
                      <a:moveTo>
                        <a:pt x="94" y="47"/>
                      </a:moveTo>
                      <a:lnTo>
                        <a:pt x="0" y="47"/>
                      </a:lnTo>
                      <a:lnTo>
                        <a:pt x="0" y="0"/>
                      </a:lnTo>
                      <a:lnTo>
                        <a:pt x="94" y="0"/>
                      </a:lnTo>
                      <a:lnTo>
                        <a:pt x="94" y="47"/>
                      </a:lnTo>
                      <a:close/>
                      <a:moveTo>
                        <a:pt x="6" y="42"/>
                      </a:moveTo>
                      <a:lnTo>
                        <a:pt x="87" y="42"/>
                      </a:lnTo>
                      <a:lnTo>
                        <a:pt x="87" y="6"/>
                      </a:lnTo>
                      <a:lnTo>
                        <a:pt x="6" y="6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1243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Rectangle 1081">
                  <a:extLst>
                    <a:ext uri="{FF2B5EF4-FFF2-40B4-BE49-F238E27FC236}">
                      <a16:creationId xmlns:a16="http://schemas.microsoft.com/office/drawing/2014/main" id="{01211AE3-64EE-47FC-BEFC-907F45F93A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1853" y="2142860"/>
                  <a:ext cx="180967" cy="86362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Freeform 1082">
                  <a:extLst>
                    <a:ext uri="{FF2B5EF4-FFF2-40B4-BE49-F238E27FC236}">
                      <a16:creationId xmlns:a16="http://schemas.microsoft.com/office/drawing/2014/main" id="{FD862FEE-8816-44CD-B10F-A39876F756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07740" y="2138747"/>
                  <a:ext cx="193306" cy="94587"/>
                </a:xfrm>
                <a:custGeom>
                  <a:avLst/>
                  <a:gdLst/>
                  <a:ahLst/>
                  <a:cxnLst>
                    <a:cxn ang="0">
                      <a:pos x="94" y="47"/>
                    </a:cxn>
                    <a:cxn ang="0">
                      <a:pos x="0" y="47"/>
                    </a:cxn>
                    <a:cxn ang="0">
                      <a:pos x="0" y="0"/>
                    </a:cxn>
                    <a:cxn ang="0">
                      <a:pos x="94" y="0"/>
                    </a:cxn>
                    <a:cxn ang="0">
                      <a:pos x="94" y="47"/>
                    </a:cxn>
                    <a:cxn ang="0">
                      <a:pos x="5" y="42"/>
                    </a:cxn>
                    <a:cxn ang="0">
                      <a:pos x="88" y="42"/>
                    </a:cxn>
                    <a:cxn ang="0">
                      <a:pos x="88" y="6"/>
                    </a:cxn>
                    <a:cxn ang="0">
                      <a:pos x="5" y="6"/>
                    </a:cxn>
                    <a:cxn ang="0">
                      <a:pos x="5" y="42"/>
                    </a:cxn>
                  </a:cxnLst>
                  <a:rect l="0" t="0" r="r" b="b"/>
                  <a:pathLst>
                    <a:path w="94" h="47">
                      <a:moveTo>
                        <a:pt x="94" y="47"/>
                      </a:moveTo>
                      <a:lnTo>
                        <a:pt x="0" y="47"/>
                      </a:lnTo>
                      <a:lnTo>
                        <a:pt x="0" y="0"/>
                      </a:lnTo>
                      <a:lnTo>
                        <a:pt x="94" y="0"/>
                      </a:lnTo>
                      <a:lnTo>
                        <a:pt x="94" y="47"/>
                      </a:lnTo>
                      <a:close/>
                      <a:moveTo>
                        <a:pt x="5" y="42"/>
                      </a:moveTo>
                      <a:lnTo>
                        <a:pt x="88" y="42"/>
                      </a:lnTo>
                      <a:lnTo>
                        <a:pt x="88" y="6"/>
                      </a:lnTo>
                      <a:lnTo>
                        <a:pt x="5" y="6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1243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Freeform 1083">
                  <a:extLst>
                    <a:ext uri="{FF2B5EF4-FFF2-40B4-BE49-F238E27FC236}">
                      <a16:creationId xmlns:a16="http://schemas.microsoft.com/office/drawing/2014/main" id="{94E2111C-22AC-4E38-A467-3EFF24F99D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7176" y="2463632"/>
                  <a:ext cx="20564" cy="20562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9" y="8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1" y="8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1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9" y="1"/>
                    </a:cxn>
                    <a:cxn ang="0">
                      <a:pos x="10" y="4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0" h="10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9" y="8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1" y="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9" y="1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Rectangle 1084">
                  <a:extLst>
                    <a:ext uri="{FF2B5EF4-FFF2-40B4-BE49-F238E27FC236}">
                      <a16:creationId xmlns:a16="http://schemas.microsoft.com/office/drawing/2014/main" id="{BEB2C4C2-03FE-4A04-A0C8-8E71ED9F01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7016" y="1809750"/>
                  <a:ext cx="115161" cy="131599"/>
                </a:xfrm>
                <a:prstGeom prst="rect">
                  <a:avLst/>
                </a:prstGeom>
                <a:solidFill>
                  <a:srgbClr val="AB5A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Rectangle 1085">
                  <a:extLst>
                    <a:ext uri="{FF2B5EF4-FFF2-40B4-BE49-F238E27FC236}">
                      <a16:creationId xmlns:a16="http://schemas.microsoft.com/office/drawing/2014/main" id="{C5C42C36-A8EB-42BB-A078-E16EC7FD7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7016" y="1809750"/>
                  <a:ext cx="115161" cy="131599"/>
                </a:xfrm>
                <a:prstGeom prst="rect">
                  <a:avLst/>
                </a:prstGeom>
                <a:solidFill>
                  <a:srgbClr val="FFD1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Freeform 1086">
                  <a:extLst>
                    <a:ext uri="{FF2B5EF4-FFF2-40B4-BE49-F238E27FC236}">
                      <a16:creationId xmlns:a16="http://schemas.microsoft.com/office/drawing/2014/main" id="{D4B13DE1-5202-4D11-A54A-3120050E40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8064" y="2138747"/>
                  <a:ext cx="4113" cy="822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2">
                      <a:moveTo>
                        <a:pt x="0" y="0"/>
                      </a:moveTo>
                      <a:lnTo>
                        <a:pt x="0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4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Line 1087">
                  <a:extLst>
                    <a:ext uri="{FF2B5EF4-FFF2-40B4-BE49-F238E27FC236}">
                      <a16:creationId xmlns:a16="http://schemas.microsoft.com/office/drawing/2014/main" id="{D59CB182-CC3B-4DC5-AD17-91D739DFD5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28064" y="2138747"/>
                  <a:ext cx="4113" cy="82249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Rectangle 1088">
                  <a:extLst>
                    <a:ext uri="{FF2B5EF4-FFF2-40B4-BE49-F238E27FC236}">
                      <a16:creationId xmlns:a16="http://schemas.microsoft.com/office/drawing/2014/main" id="{A10395C2-8C91-47E6-8159-837883BC67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19838" y="2138747"/>
                  <a:ext cx="12339" cy="82249"/>
                </a:xfrm>
                <a:prstGeom prst="rect">
                  <a:avLst/>
                </a:prstGeom>
                <a:solidFill>
                  <a:srgbClr val="124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Freeform 1089">
                  <a:extLst>
                    <a:ext uri="{FF2B5EF4-FFF2-40B4-BE49-F238E27FC236}">
                      <a16:creationId xmlns:a16="http://schemas.microsoft.com/office/drawing/2014/main" id="{D9B6BC11-F62E-4665-A696-C0138D8F2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7580" y="2179872"/>
                  <a:ext cx="189193" cy="41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1">
                      <a:moveTo>
                        <a:pt x="0" y="0"/>
                      </a:moveTo>
                      <a:lnTo>
                        <a:pt x="9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4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Line 1090">
                  <a:extLst>
                    <a:ext uri="{FF2B5EF4-FFF2-40B4-BE49-F238E27FC236}">
                      <a16:creationId xmlns:a16="http://schemas.microsoft.com/office/drawing/2014/main" id="{68B818E4-D44E-442B-980A-9869717D6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37580" y="2179872"/>
                  <a:ext cx="189193" cy="4112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Rectangle 1091">
                  <a:extLst>
                    <a:ext uri="{FF2B5EF4-FFF2-40B4-BE49-F238E27FC236}">
                      <a16:creationId xmlns:a16="http://schemas.microsoft.com/office/drawing/2014/main" id="{81DD6A42-AB2D-4565-9D65-C049D78394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7580" y="2175759"/>
                  <a:ext cx="189193" cy="12337"/>
                </a:xfrm>
                <a:prstGeom prst="rect">
                  <a:avLst/>
                </a:prstGeom>
                <a:solidFill>
                  <a:srgbClr val="124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Freeform 1092">
                  <a:extLst>
                    <a:ext uri="{FF2B5EF4-FFF2-40B4-BE49-F238E27FC236}">
                      <a16:creationId xmlns:a16="http://schemas.microsoft.com/office/drawing/2014/main" id="{8DA08EB0-3EAF-4AD9-A664-844D93556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2337" y="2138747"/>
                  <a:ext cx="4113" cy="822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42">
                      <a:moveTo>
                        <a:pt x="0" y="0"/>
                      </a:moveTo>
                      <a:lnTo>
                        <a:pt x="0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4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Line 1093">
                  <a:extLst>
                    <a:ext uri="{FF2B5EF4-FFF2-40B4-BE49-F238E27FC236}">
                      <a16:creationId xmlns:a16="http://schemas.microsoft.com/office/drawing/2014/main" id="{F7E6142E-1AC7-49A3-9952-4ED415222C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02337" y="2138747"/>
                  <a:ext cx="4113" cy="82249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Rectangle 1094">
                  <a:extLst>
                    <a:ext uri="{FF2B5EF4-FFF2-40B4-BE49-F238E27FC236}">
                      <a16:creationId xmlns:a16="http://schemas.microsoft.com/office/drawing/2014/main" id="{30287E0B-A8A7-4100-B585-E0F15D167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94111" y="2138747"/>
                  <a:ext cx="12339" cy="82249"/>
                </a:xfrm>
                <a:prstGeom prst="rect">
                  <a:avLst/>
                </a:prstGeom>
                <a:solidFill>
                  <a:srgbClr val="124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095">
                  <a:extLst>
                    <a:ext uri="{FF2B5EF4-FFF2-40B4-BE49-F238E27FC236}">
                      <a16:creationId xmlns:a16="http://schemas.microsoft.com/office/drawing/2014/main" id="{2DA6E507-39E6-42ED-AE71-BF3676902A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1853" y="2179872"/>
                  <a:ext cx="189193" cy="411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2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14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0" name="Line 1096">
                  <a:extLst>
                    <a:ext uri="{FF2B5EF4-FFF2-40B4-BE49-F238E27FC236}">
                      <a16:creationId xmlns:a16="http://schemas.microsoft.com/office/drawing/2014/main" id="{936460C0-2000-41E0-985A-77E518A16D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11853" y="2179872"/>
                  <a:ext cx="189193" cy="4112"/>
                </a:xfrm>
                <a:prstGeom prst="line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1" name="Rectangle 1097">
                  <a:extLst>
                    <a:ext uri="{FF2B5EF4-FFF2-40B4-BE49-F238E27FC236}">
                      <a16:creationId xmlns:a16="http://schemas.microsoft.com/office/drawing/2014/main" id="{DB82386B-A691-4376-8AAA-406877982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1853" y="2175759"/>
                  <a:ext cx="189193" cy="12337"/>
                </a:xfrm>
                <a:prstGeom prst="rect">
                  <a:avLst/>
                </a:prstGeom>
                <a:solidFill>
                  <a:srgbClr val="12435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Freeform 1106">
                  <a:extLst>
                    <a:ext uri="{FF2B5EF4-FFF2-40B4-BE49-F238E27FC236}">
                      <a16:creationId xmlns:a16="http://schemas.microsoft.com/office/drawing/2014/main" id="{9140C3F9-7956-44B7-9D79-E6F8A6C820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1372" y="1859099"/>
                  <a:ext cx="896609" cy="2056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5" y="0"/>
                    </a:cxn>
                    <a:cxn ang="0">
                      <a:pos x="436" y="101"/>
                    </a:cxn>
                    <a:cxn ang="0">
                      <a:pos x="86" y="10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6" h="101">
                      <a:moveTo>
                        <a:pt x="0" y="0"/>
                      </a:moveTo>
                      <a:lnTo>
                        <a:pt x="335" y="0"/>
                      </a:lnTo>
                      <a:lnTo>
                        <a:pt x="436" y="101"/>
                      </a:lnTo>
                      <a:lnTo>
                        <a:pt x="86" y="1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1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Freeform 1107">
                  <a:extLst>
                    <a:ext uri="{FF2B5EF4-FFF2-40B4-BE49-F238E27FC236}">
                      <a16:creationId xmlns:a16="http://schemas.microsoft.com/office/drawing/2014/main" id="{4DEA27A8-A247-42E9-B964-F0DA6877BA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1372" y="1859099"/>
                  <a:ext cx="896609" cy="2056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5" y="0"/>
                    </a:cxn>
                    <a:cxn ang="0">
                      <a:pos x="436" y="101"/>
                    </a:cxn>
                    <a:cxn ang="0">
                      <a:pos x="86" y="10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36" h="101">
                      <a:moveTo>
                        <a:pt x="0" y="0"/>
                      </a:moveTo>
                      <a:lnTo>
                        <a:pt x="335" y="0"/>
                      </a:lnTo>
                      <a:lnTo>
                        <a:pt x="436" y="101"/>
                      </a:lnTo>
                      <a:lnTo>
                        <a:pt x="86" y="10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Freeform 1293">
                  <a:extLst>
                    <a:ext uri="{FF2B5EF4-FFF2-40B4-BE49-F238E27FC236}">
                      <a16:creationId xmlns:a16="http://schemas.microsoft.com/office/drawing/2014/main" id="{B0B1DD75-10F6-43CE-8561-AC7E8FCA8E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4146" y="2521140"/>
                  <a:ext cx="781361" cy="53463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38" y="12"/>
                    </a:cxn>
                    <a:cxn ang="0">
                      <a:pos x="83" y="8"/>
                    </a:cxn>
                    <a:cxn ang="0">
                      <a:pos x="136" y="3"/>
                    </a:cxn>
                    <a:cxn ang="0">
                      <a:pos x="166" y="2"/>
                    </a:cxn>
                    <a:cxn ang="0">
                      <a:pos x="196" y="0"/>
                    </a:cxn>
                    <a:cxn ang="0">
                      <a:pos x="227" y="0"/>
                    </a:cxn>
                    <a:cxn ang="0">
                      <a:pos x="260" y="3"/>
                    </a:cxn>
                    <a:cxn ang="0">
                      <a:pos x="290" y="6"/>
                    </a:cxn>
                    <a:cxn ang="0">
                      <a:pos x="321" y="10"/>
                    </a:cxn>
                    <a:cxn ang="0">
                      <a:pos x="350" y="18"/>
                    </a:cxn>
                    <a:cxn ang="0">
                      <a:pos x="379" y="26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379" h="26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38" y="12"/>
                      </a:lnTo>
                      <a:lnTo>
                        <a:pt x="83" y="8"/>
                      </a:lnTo>
                      <a:lnTo>
                        <a:pt x="136" y="3"/>
                      </a:lnTo>
                      <a:lnTo>
                        <a:pt x="166" y="2"/>
                      </a:lnTo>
                      <a:lnTo>
                        <a:pt x="196" y="0"/>
                      </a:lnTo>
                      <a:lnTo>
                        <a:pt x="227" y="0"/>
                      </a:lnTo>
                      <a:lnTo>
                        <a:pt x="260" y="3"/>
                      </a:lnTo>
                      <a:lnTo>
                        <a:pt x="290" y="6"/>
                      </a:lnTo>
                      <a:lnTo>
                        <a:pt x="321" y="10"/>
                      </a:lnTo>
                      <a:lnTo>
                        <a:pt x="350" y="18"/>
                      </a:lnTo>
                      <a:lnTo>
                        <a:pt x="379" y="26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49BA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 1315">
                  <a:extLst>
                    <a:ext uri="{FF2B5EF4-FFF2-40B4-BE49-F238E27FC236}">
                      <a16:creationId xmlns:a16="http://schemas.microsoft.com/office/drawing/2014/main" id="{DCDFECD9-D33F-4A7F-917A-069A0871AE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2800" y="2524409"/>
                  <a:ext cx="756686" cy="53463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37" y="11"/>
                    </a:cxn>
                    <a:cxn ang="0">
                      <a:pos x="79" y="6"/>
                    </a:cxn>
                    <a:cxn ang="0">
                      <a:pos x="131" y="1"/>
                    </a:cxn>
                    <a:cxn ang="0">
                      <a:pos x="160" y="0"/>
                    </a:cxn>
                    <a:cxn ang="0">
                      <a:pos x="190" y="0"/>
                    </a:cxn>
                    <a:cxn ang="0">
                      <a:pos x="220" y="0"/>
                    </a:cxn>
                    <a:cxn ang="0">
                      <a:pos x="251" y="1"/>
                    </a:cxn>
                    <a:cxn ang="0">
                      <a:pos x="281" y="4"/>
                    </a:cxn>
                    <a:cxn ang="0">
                      <a:pos x="311" y="10"/>
                    </a:cxn>
                    <a:cxn ang="0">
                      <a:pos x="341" y="17"/>
                    </a:cxn>
                    <a:cxn ang="0">
                      <a:pos x="369" y="26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69" h="26">
                      <a:moveTo>
                        <a:pt x="0" y="17"/>
                      </a:moveTo>
                      <a:lnTo>
                        <a:pt x="0" y="17"/>
                      </a:lnTo>
                      <a:lnTo>
                        <a:pt x="37" y="11"/>
                      </a:lnTo>
                      <a:lnTo>
                        <a:pt x="79" y="6"/>
                      </a:lnTo>
                      <a:lnTo>
                        <a:pt x="131" y="1"/>
                      </a:lnTo>
                      <a:lnTo>
                        <a:pt x="160" y="0"/>
                      </a:lnTo>
                      <a:lnTo>
                        <a:pt x="190" y="0"/>
                      </a:lnTo>
                      <a:lnTo>
                        <a:pt x="220" y="0"/>
                      </a:lnTo>
                      <a:lnTo>
                        <a:pt x="251" y="1"/>
                      </a:lnTo>
                      <a:lnTo>
                        <a:pt x="281" y="4"/>
                      </a:lnTo>
                      <a:lnTo>
                        <a:pt x="311" y="10"/>
                      </a:lnTo>
                      <a:lnTo>
                        <a:pt x="341" y="17"/>
                      </a:lnTo>
                      <a:lnTo>
                        <a:pt x="369" y="2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49BA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 1340">
                  <a:extLst>
                    <a:ext uri="{FF2B5EF4-FFF2-40B4-BE49-F238E27FC236}">
                      <a16:creationId xmlns:a16="http://schemas.microsoft.com/office/drawing/2014/main" id="{1DED82B7-87F9-4039-BA0E-77531907F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1010" y="2480016"/>
                  <a:ext cx="131598" cy="111037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1" y="41"/>
                    </a:cxn>
                    <a:cxn ang="0">
                      <a:pos x="2" y="31"/>
                    </a:cxn>
                    <a:cxn ang="0">
                      <a:pos x="5" y="23"/>
                    </a:cxn>
                    <a:cxn ang="0">
                      <a:pos x="10" y="16"/>
                    </a:cxn>
                    <a:cxn ang="0">
                      <a:pos x="14" y="9"/>
                    </a:cxn>
                    <a:cxn ang="0">
                      <a:pos x="20" y="4"/>
                    </a:cxn>
                    <a:cxn ang="0">
                      <a:pos x="25" y="1"/>
                    </a:cxn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38" y="1"/>
                    </a:cxn>
                    <a:cxn ang="0">
                      <a:pos x="45" y="4"/>
                    </a:cxn>
                    <a:cxn ang="0">
                      <a:pos x="50" y="9"/>
                    </a:cxn>
                    <a:cxn ang="0">
                      <a:pos x="55" y="16"/>
                    </a:cxn>
                    <a:cxn ang="0">
                      <a:pos x="58" y="23"/>
                    </a:cxn>
                    <a:cxn ang="0">
                      <a:pos x="62" y="31"/>
                    </a:cxn>
                    <a:cxn ang="0">
                      <a:pos x="64" y="41"/>
                    </a:cxn>
                    <a:cxn ang="0">
                      <a:pos x="64" y="51"/>
                    </a:cxn>
                    <a:cxn ang="0">
                      <a:pos x="64" y="51"/>
                    </a:cxn>
                    <a:cxn ang="0">
                      <a:pos x="64" y="56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64" h="56"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1" y="41"/>
                      </a:lnTo>
                      <a:lnTo>
                        <a:pt x="2" y="31"/>
                      </a:lnTo>
                      <a:lnTo>
                        <a:pt x="5" y="23"/>
                      </a:lnTo>
                      <a:lnTo>
                        <a:pt x="10" y="16"/>
                      </a:lnTo>
                      <a:lnTo>
                        <a:pt x="14" y="9"/>
                      </a:lnTo>
                      <a:lnTo>
                        <a:pt x="20" y="4"/>
                      </a:ln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5" y="4"/>
                      </a:lnTo>
                      <a:lnTo>
                        <a:pt x="50" y="9"/>
                      </a:lnTo>
                      <a:lnTo>
                        <a:pt x="55" y="16"/>
                      </a:lnTo>
                      <a:lnTo>
                        <a:pt x="58" y="23"/>
                      </a:lnTo>
                      <a:lnTo>
                        <a:pt x="62" y="31"/>
                      </a:lnTo>
                      <a:lnTo>
                        <a:pt x="64" y="41"/>
                      </a:lnTo>
                      <a:lnTo>
                        <a:pt x="64" y="51"/>
                      </a:lnTo>
                      <a:lnTo>
                        <a:pt x="64" y="51"/>
                      </a:lnTo>
                      <a:lnTo>
                        <a:pt x="64" y="56"/>
                      </a:lnTo>
                      <a:lnTo>
                        <a:pt x="0" y="56"/>
                      </a:lnTo>
                    </a:path>
                  </a:pathLst>
                </a:cu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73" name="Freeform 961">
                <a:extLst>
                  <a:ext uri="{FF2B5EF4-FFF2-40B4-BE49-F238E27FC236}">
                    <a16:creationId xmlns:a16="http://schemas.microsoft.com/office/drawing/2014/main" id="{82E9049D-3D6F-4B47-9153-E332FA276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8800" y="3333750"/>
                <a:ext cx="188410" cy="102468"/>
              </a:xfrm>
              <a:custGeom>
                <a:avLst/>
                <a:gdLst/>
                <a:ahLst/>
                <a:cxnLst>
                  <a:cxn ang="0">
                    <a:pos x="227" y="124"/>
                  </a:cxn>
                  <a:cxn ang="0">
                    <a:pos x="227" y="124"/>
                  </a:cxn>
                  <a:cxn ang="0">
                    <a:pos x="227" y="116"/>
                  </a:cxn>
                  <a:cxn ang="0">
                    <a:pos x="227" y="116"/>
                  </a:cxn>
                  <a:cxn ang="0">
                    <a:pos x="226" y="104"/>
                  </a:cxn>
                  <a:cxn ang="0">
                    <a:pos x="224" y="93"/>
                  </a:cxn>
                  <a:cxn ang="0">
                    <a:pos x="221" y="81"/>
                  </a:cxn>
                  <a:cxn ang="0">
                    <a:pos x="218" y="71"/>
                  </a:cxn>
                  <a:cxn ang="0">
                    <a:pos x="213" y="61"/>
                  </a:cxn>
                  <a:cxn ang="0">
                    <a:pos x="207" y="51"/>
                  </a:cxn>
                  <a:cxn ang="0">
                    <a:pos x="201" y="43"/>
                  </a:cxn>
                  <a:cxn ang="0">
                    <a:pos x="194" y="34"/>
                  </a:cxn>
                  <a:cxn ang="0">
                    <a:pos x="186" y="27"/>
                  </a:cxn>
                  <a:cxn ang="0">
                    <a:pos x="177" y="20"/>
                  </a:cxn>
                  <a:cxn ang="0">
                    <a:pos x="167" y="14"/>
                  </a:cxn>
                  <a:cxn ang="0">
                    <a:pos x="157" y="9"/>
                  </a:cxn>
                  <a:cxn ang="0">
                    <a:pos x="147" y="6"/>
                  </a:cxn>
                  <a:cxn ang="0">
                    <a:pos x="136" y="3"/>
                  </a:cxn>
                  <a:cxn ang="0">
                    <a:pos x="126" y="0"/>
                  </a:cxn>
                  <a:cxn ang="0">
                    <a:pos x="113" y="0"/>
                  </a:cxn>
                  <a:cxn ang="0">
                    <a:pos x="113" y="0"/>
                  </a:cxn>
                  <a:cxn ang="0">
                    <a:pos x="101" y="0"/>
                  </a:cxn>
                  <a:cxn ang="0">
                    <a:pos x="91" y="3"/>
                  </a:cxn>
                  <a:cxn ang="0">
                    <a:pos x="80" y="6"/>
                  </a:cxn>
                  <a:cxn ang="0">
                    <a:pos x="70" y="9"/>
                  </a:cxn>
                  <a:cxn ang="0">
                    <a:pos x="60" y="14"/>
                  </a:cxn>
                  <a:cxn ang="0">
                    <a:pos x="50" y="20"/>
                  </a:cxn>
                  <a:cxn ang="0">
                    <a:pos x="41" y="27"/>
                  </a:cxn>
                  <a:cxn ang="0">
                    <a:pos x="33" y="34"/>
                  </a:cxn>
                  <a:cxn ang="0">
                    <a:pos x="26" y="43"/>
                  </a:cxn>
                  <a:cxn ang="0">
                    <a:pos x="20" y="51"/>
                  </a:cxn>
                  <a:cxn ang="0">
                    <a:pos x="14" y="61"/>
                  </a:cxn>
                  <a:cxn ang="0">
                    <a:pos x="8" y="71"/>
                  </a:cxn>
                  <a:cxn ang="0">
                    <a:pos x="6" y="81"/>
                  </a:cxn>
                  <a:cxn ang="0">
                    <a:pos x="3" y="93"/>
                  </a:cxn>
                  <a:cxn ang="0">
                    <a:pos x="1" y="104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24"/>
                  </a:cxn>
                  <a:cxn ang="0">
                    <a:pos x="227" y="124"/>
                  </a:cxn>
                </a:cxnLst>
                <a:rect l="0" t="0" r="r" b="b"/>
                <a:pathLst>
                  <a:path w="227" h="124">
                    <a:moveTo>
                      <a:pt x="227" y="124"/>
                    </a:moveTo>
                    <a:lnTo>
                      <a:pt x="227" y="124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6" y="104"/>
                    </a:lnTo>
                    <a:lnTo>
                      <a:pt x="224" y="93"/>
                    </a:lnTo>
                    <a:lnTo>
                      <a:pt x="221" y="81"/>
                    </a:lnTo>
                    <a:lnTo>
                      <a:pt x="218" y="71"/>
                    </a:lnTo>
                    <a:lnTo>
                      <a:pt x="213" y="61"/>
                    </a:lnTo>
                    <a:lnTo>
                      <a:pt x="207" y="51"/>
                    </a:lnTo>
                    <a:lnTo>
                      <a:pt x="201" y="43"/>
                    </a:lnTo>
                    <a:lnTo>
                      <a:pt x="194" y="34"/>
                    </a:lnTo>
                    <a:lnTo>
                      <a:pt x="186" y="27"/>
                    </a:lnTo>
                    <a:lnTo>
                      <a:pt x="177" y="20"/>
                    </a:lnTo>
                    <a:lnTo>
                      <a:pt x="167" y="14"/>
                    </a:lnTo>
                    <a:lnTo>
                      <a:pt x="157" y="9"/>
                    </a:lnTo>
                    <a:lnTo>
                      <a:pt x="147" y="6"/>
                    </a:lnTo>
                    <a:lnTo>
                      <a:pt x="136" y="3"/>
                    </a:lnTo>
                    <a:lnTo>
                      <a:pt x="126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01" y="0"/>
                    </a:lnTo>
                    <a:lnTo>
                      <a:pt x="91" y="3"/>
                    </a:lnTo>
                    <a:lnTo>
                      <a:pt x="80" y="6"/>
                    </a:lnTo>
                    <a:lnTo>
                      <a:pt x="70" y="9"/>
                    </a:lnTo>
                    <a:lnTo>
                      <a:pt x="60" y="14"/>
                    </a:lnTo>
                    <a:lnTo>
                      <a:pt x="50" y="20"/>
                    </a:lnTo>
                    <a:lnTo>
                      <a:pt x="41" y="27"/>
                    </a:lnTo>
                    <a:lnTo>
                      <a:pt x="33" y="34"/>
                    </a:lnTo>
                    <a:lnTo>
                      <a:pt x="26" y="43"/>
                    </a:lnTo>
                    <a:lnTo>
                      <a:pt x="20" y="51"/>
                    </a:lnTo>
                    <a:lnTo>
                      <a:pt x="14" y="61"/>
                    </a:lnTo>
                    <a:lnTo>
                      <a:pt x="8" y="71"/>
                    </a:lnTo>
                    <a:lnTo>
                      <a:pt x="6" y="81"/>
                    </a:lnTo>
                    <a:lnTo>
                      <a:pt x="3" y="93"/>
                    </a:lnTo>
                    <a:lnTo>
                      <a:pt x="1" y="10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227" y="124"/>
                    </a:lnTo>
                    <a:close/>
                  </a:path>
                </a:pathLst>
              </a:custGeom>
              <a:solidFill>
                <a:srgbClr val="49BAA4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Freeform 961">
                <a:extLst>
                  <a:ext uri="{FF2B5EF4-FFF2-40B4-BE49-F238E27FC236}">
                    <a16:creationId xmlns:a16="http://schemas.microsoft.com/office/drawing/2014/main" id="{995BDFEE-A7D5-492A-8D15-0504AB679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5000" y="3333750"/>
                <a:ext cx="301974" cy="164230"/>
              </a:xfrm>
              <a:custGeom>
                <a:avLst/>
                <a:gdLst/>
                <a:ahLst/>
                <a:cxnLst>
                  <a:cxn ang="0">
                    <a:pos x="227" y="124"/>
                  </a:cxn>
                  <a:cxn ang="0">
                    <a:pos x="227" y="124"/>
                  </a:cxn>
                  <a:cxn ang="0">
                    <a:pos x="227" y="116"/>
                  </a:cxn>
                  <a:cxn ang="0">
                    <a:pos x="227" y="116"/>
                  </a:cxn>
                  <a:cxn ang="0">
                    <a:pos x="226" y="104"/>
                  </a:cxn>
                  <a:cxn ang="0">
                    <a:pos x="224" y="93"/>
                  </a:cxn>
                  <a:cxn ang="0">
                    <a:pos x="221" y="81"/>
                  </a:cxn>
                  <a:cxn ang="0">
                    <a:pos x="218" y="71"/>
                  </a:cxn>
                  <a:cxn ang="0">
                    <a:pos x="213" y="61"/>
                  </a:cxn>
                  <a:cxn ang="0">
                    <a:pos x="207" y="51"/>
                  </a:cxn>
                  <a:cxn ang="0">
                    <a:pos x="201" y="43"/>
                  </a:cxn>
                  <a:cxn ang="0">
                    <a:pos x="194" y="34"/>
                  </a:cxn>
                  <a:cxn ang="0">
                    <a:pos x="186" y="27"/>
                  </a:cxn>
                  <a:cxn ang="0">
                    <a:pos x="177" y="20"/>
                  </a:cxn>
                  <a:cxn ang="0">
                    <a:pos x="167" y="14"/>
                  </a:cxn>
                  <a:cxn ang="0">
                    <a:pos x="157" y="9"/>
                  </a:cxn>
                  <a:cxn ang="0">
                    <a:pos x="147" y="6"/>
                  </a:cxn>
                  <a:cxn ang="0">
                    <a:pos x="136" y="3"/>
                  </a:cxn>
                  <a:cxn ang="0">
                    <a:pos x="126" y="0"/>
                  </a:cxn>
                  <a:cxn ang="0">
                    <a:pos x="113" y="0"/>
                  </a:cxn>
                  <a:cxn ang="0">
                    <a:pos x="113" y="0"/>
                  </a:cxn>
                  <a:cxn ang="0">
                    <a:pos x="101" y="0"/>
                  </a:cxn>
                  <a:cxn ang="0">
                    <a:pos x="91" y="3"/>
                  </a:cxn>
                  <a:cxn ang="0">
                    <a:pos x="80" y="6"/>
                  </a:cxn>
                  <a:cxn ang="0">
                    <a:pos x="70" y="9"/>
                  </a:cxn>
                  <a:cxn ang="0">
                    <a:pos x="60" y="14"/>
                  </a:cxn>
                  <a:cxn ang="0">
                    <a:pos x="50" y="20"/>
                  </a:cxn>
                  <a:cxn ang="0">
                    <a:pos x="41" y="27"/>
                  </a:cxn>
                  <a:cxn ang="0">
                    <a:pos x="33" y="34"/>
                  </a:cxn>
                  <a:cxn ang="0">
                    <a:pos x="26" y="43"/>
                  </a:cxn>
                  <a:cxn ang="0">
                    <a:pos x="20" y="51"/>
                  </a:cxn>
                  <a:cxn ang="0">
                    <a:pos x="14" y="61"/>
                  </a:cxn>
                  <a:cxn ang="0">
                    <a:pos x="8" y="71"/>
                  </a:cxn>
                  <a:cxn ang="0">
                    <a:pos x="6" y="81"/>
                  </a:cxn>
                  <a:cxn ang="0">
                    <a:pos x="3" y="93"/>
                  </a:cxn>
                  <a:cxn ang="0">
                    <a:pos x="1" y="104"/>
                  </a:cxn>
                  <a:cxn ang="0">
                    <a:pos x="0" y="116"/>
                  </a:cxn>
                  <a:cxn ang="0">
                    <a:pos x="0" y="116"/>
                  </a:cxn>
                  <a:cxn ang="0">
                    <a:pos x="0" y="124"/>
                  </a:cxn>
                  <a:cxn ang="0">
                    <a:pos x="227" y="124"/>
                  </a:cxn>
                </a:cxnLst>
                <a:rect l="0" t="0" r="r" b="b"/>
                <a:pathLst>
                  <a:path w="227" h="124">
                    <a:moveTo>
                      <a:pt x="227" y="124"/>
                    </a:moveTo>
                    <a:lnTo>
                      <a:pt x="227" y="124"/>
                    </a:lnTo>
                    <a:lnTo>
                      <a:pt x="227" y="116"/>
                    </a:lnTo>
                    <a:lnTo>
                      <a:pt x="227" y="116"/>
                    </a:lnTo>
                    <a:lnTo>
                      <a:pt x="226" y="104"/>
                    </a:lnTo>
                    <a:lnTo>
                      <a:pt x="224" y="93"/>
                    </a:lnTo>
                    <a:lnTo>
                      <a:pt x="221" y="81"/>
                    </a:lnTo>
                    <a:lnTo>
                      <a:pt x="218" y="71"/>
                    </a:lnTo>
                    <a:lnTo>
                      <a:pt x="213" y="61"/>
                    </a:lnTo>
                    <a:lnTo>
                      <a:pt x="207" y="51"/>
                    </a:lnTo>
                    <a:lnTo>
                      <a:pt x="201" y="43"/>
                    </a:lnTo>
                    <a:lnTo>
                      <a:pt x="194" y="34"/>
                    </a:lnTo>
                    <a:lnTo>
                      <a:pt x="186" y="27"/>
                    </a:lnTo>
                    <a:lnTo>
                      <a:pt x="177" y="20"/>
                    </a:lnTo>
                    <a:lnTo>
                      <a:pt x="167" y="14"/>
                    </a:lnTo>
                    <a:lnTo>
                      <a:pt x="157" y="9"/>
                    </a:lnTo>
                    <a:lnTo>
                      <a:pt x="147" y="6"/>
                    </a:lnTo>
                    <a:lnTo>
                      <a:pt x="136" y="3"/>
                    </a:lnTo>
                    <a:lnTo>
                      <a:pt x="126" y="0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101" y="0"/>
                    </a:lnTo>
                    <a:lnTo>
                      <a:pt x="91" y="3"/>
                    </a:lnTo>
                    <a:lnTo>
                      <a:pt x="80" y="6"/>
                    </a:lnTo>
                    <a:lnTo>
                      <a:pt x="70" y="9"/>
                    </a:lnTo>
                    <a:lnTo>
                      <a:pt x="60" y="14"/>
                    </a:lnTo>
                    <a:lnTo>
                      <a:pt x="50" y="20"/>
                    </a:lnTo>
                    <a:lnTo>
                      <a:pt x="41" y="27"/>
                    </a:lnTo>
                    <a:lnTo>
                      <a:pt x="33" y="34"/>
                    </a:lnTo>
                    <a:lnTo>
                      <a:pt x="26" y="43"/>
                    </a:lnTo>
                    <a:lnTo>
                      <a:pt x="20" y="51"/>
                    </a:lnTo>
                    <a:lnTo>
                      <a:pt x="14" y="61"/>
                    </a:lnTo>
                    <a:lnTo>
                      <a:pt x="8" y="71"/>
                    </a:lnTo>
                    <a:lnTo>
                      <a:pt x="6" y="81"/>
                    </a:lnTo>
                    <a:lnTo>
                      <a:pt x="3" y="93"/>
                    </a:lnTo>
                    <a:lnTo>
                      <a:pt x="1" y="10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227" y="124"/>
                    </a:lnTo>
                    <a:close/>
                  </a:path>
                </a:pathLst>
              </a:custGeom>
              <a:solidFill>
                <a:srgbClr val="49BAA4">
                  <a:lumMod val="7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30A32A3B-3753-499C-AC25-CA16C9648CC7}"/>
                  </a:ext>
                </a:extLst>
              </p:cNvPr>
              <p:cNvSpPr/>
              <p:nvPr/>
            </p:nvSpPr>
            <p:spPr>
              <a:xfrm>
                <a:off x="6304037" y="2305167"/>
                <a:ext cx="700836" cy="394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 pitchFamily="34" charset="0"/>
                    <a:ea typeface="Open Sans Light" pitchFamily="34" charset="0"/>
                    <a:cs typeface="B Mitra" panose="00000400000000000000" pitchFamily="2" charset="-78"/>
                  </a:rPr>
                  <a:t>Goal</a:t>
                </a:r>
                <a:endParaRPr kumimoji="0" lang="en-US" sz="2400" b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itchFamily="34" charset="0"/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E5CBC21-AAD6-4010-B7F5-2F9A528BC3AC}"/>
                </a:ext>
              </a:extLst>
            </p:cNvPr>
            <p:cNvGrpSpPr/>
            <p:nvPr/>
          </p:nvGrpSpPr>
          <p:grpSpPr>
            <a:xfrm>
              <a:off x="4010414" y="4093676"/>
              <a:ext cx="1013884" cy="1422400"/>
              <a:chOff x="2895600" y="2571750"/>
              <a:chExt cx="760413" cy="1066800"/>
            </a:xfrm>
          </p:grpSpPr>
          <p:sp>
            <p:nvSpPr>
              <p:cNvPr id="60" name="Freeform 514">
                <a:extLst>
                  <a:ext uri="{FF2B5EF4-FFF2-40B4-BE49-F238E27FC236}">
                    <a16:creationId xmlns:a16="http://schemas.microsoft.com/office/drawing/2014/main" id="{98D1D079-4F21-4251-81AA-4367C6461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1800" y="2571750"/>
                <a:ext cx="684213" cy="649288"/>
              </a:xfrm>
              <a:custGeom>
                <a:avLst/>
                <a:gdLst/>
                <a:ahLst/>
                <a:cxnLst>
                  <a:cxn ang="0">
                    <a:pos x="0" y="319"/>
                  </a:cxn>
                  <a:cxn ang="0">
                    <a:pos x="2" y="287"/>
                  </a:cxn>
                  <a:cxn ang="0">
                    <a:pos x="19" y="224"/>
                  </a:cxn>
                  <a:cxn ang="0">
                    <a:pos x="52" y="168"/>
                  </a:cxn>
                  <a:cxn ang="0">
                    <a:pos x="99" y="116"/>
                  </a:cxn>
                  <a:cxn ang="0">
                    <a:pos x="156" y="73"/>
                  </a:cxn>
                  <a:cxn ang="0">
                    <a:pos x="225" y="40"/>
                  </a:cxn>
                  <a:cxn ang="0">
                    <a:pos x="303" y="15"/>
                  </a:cxn>
                  <a:cxn ang="0">
                    <a:pos x="387" y="2"/>
                  </a:cxn>
                  <a:cxn ang="0">
                    <a:pos x="430" y="0"/>
                  </a:cxn>
                  <a:cxn ang="0">
                    <a:pos x="517" y="8"/>
                  </a:cxn>
                  <a:cxn ang="0">
                    <a:pos x="597" y="27"/>
                  </a:cxn>
                  <a:cxn ang="0">
                    <a:pos x="672" y="54"/>
                  </a:cxn>
                  <a:cxn ang="0">
                    <a:pos x="735" y="93"/>
                  </a:cxn>
                  <a:cxn ang="0">
                    <a:pos x="787" y="142"/>
                  </a:cxn>
                  <a:cxn ang="0">
                    <a:pos x="828" y="196"/>
                  </a:cxn>
                  <a:cxn ang="0">
                    <a:pos x="852" y="255"/>
                  </a:cxn>
                  <a:cxn ang="0">
                    <a:pos x="860" y="304"/>
                  </a:cxn>
                  <a:cxn ang="0">
                    <a:pos x="861" y="319"/>
                  </a:cxn>
                  <a:cxn ang="0">
                    <a:pos x="860" y="352"/>
                  </a:cxn>
                  <a:cxn ang="0">
                    <a:pos x="841" y="413"/>
                  </a:cxn>
                  <a:cxn ang="0">
                    <a:pos x="809" y="471"/>
                  </a:cxn>
                  <a:cxn ang="0">
                    <a:pos x="763" y="521"/>
                  </a:cxn>
                  <a:cxn ang="0">
                    <a:pos x="705" y="566"/>
                  </a:cxn>
                  <a:cxn ang="0">
                    <a:pos x="636" y="599"/>
                  </a:cxn>
                  <a:cxn ang="0">
                    <a:pos x="558" y="624"/>
                  </a:cxn>
                  <a:cxn ang="0">
                    <a:pos x="474" y="637"/>
                  </a:cxn>
                  <a:cxn ang="0">
                    <a:pos x="430" y="638"/>
                  </a:cxn>
                  <a:cxn ang="0">
                    <a:pos x="339" y="631"/>
                  </a:cxn>
                  <a:cxn ang="0">
                    <a:pos x="253" y="609"/>
                  </a:cxn>
                  <a:cxn ang="0">
                    <a:pos x="225" y="599"/>
                  </a:cxn>
                  <a:cxn ang="0">
                    <a:pos x="173" y="575"/>
                  </a:cxn>
                  <a:cxn ang="0">
                    <a:pos x="128" y="545"/>
                  </a:cxn>
                  <a:cxn ang="0">
                    <a:pos x="87" y="512"/>
                  </a:cxn>
                  <a:cxn ang="0">
                    <a:pos x="54" y="475"/>
                  </a:cxn>
                  <a:cxn ang="0">
                    <a:pos x="28" y="434"/>
                  </a:cxn>
                  <a:cxn ang="0">
                    <a:pos x="11" y="389"/>
                  </a:cxn>
                  <a:cxn ang="0">
                    <a:pos x="2" y="343"/>
                  </a:cxn>
                  <a:cxn ang="0">
                    <a:pos x="0" y="319"/>
                  </a:cxn>
                </a:cxnLst>
                <a:rect l="0" t="0" r="r" b="b"/>
                <a:pathLst>
                  <a:path w="861" h="819">
                    <a:moveTo>
                      <a:pt x="0" y="319"/>
                    </a:moveTo>
                    <a:lnTo>
                      <a:pt x="0" y="319"/>
                    </a:lnTo>
                    <a:lnTo>
                      <a:pt x="0" y="304"/>
                    </a:lnTo>
                    <a:lnTo>
                      <a:pt x="2" y="287"/>
                    </a:lnTo>
                    <a:lnTo>
                      <a:pt x="9" y="255"/>
                    </a:lnTo>
                    <a:lnTo>
                      <a:pt x="19" y="224"/>
                    </a:lnTo>
                    <a:lnTo>
                      <a:pt x="33" y="196"/>
                    </a:lnTo>
                    <a:lnTo>
                      <a:pt x="52" y="168"/>
                    </a:lnTo>
                    <a:lnTo>
                      <a:pt x="73" y="142"/>
                    </a:lnTo>
                    <a:lnTo>
                      <a:pt x="99" y="116"/>
                    </a:lnTo>
                    <a:lnTo>
                      <a:pt x="127" y="93"/>
                    </a:lnTo>
                    <a:lnTo>
                      <a:pt x="156" y="73"/>
                    </a:lnTo>
                    <a:lnTo>
                      <a:pt x="190" y="54"/>
                    </a:lnTo>
                    <a:lnTo>
                      <a:pt x="225" y="40"/>
                    </a:lnTo>
                    <a:lnTo>
                      <a:pt x="262" y="27"/>
                    </a:lnTo>
                    <a:lnTo>
                      <a:pt x="303" y="15"/>
                    </a:lnTo>
                    <a:lnTo>
                      <a:pt x="344" y="8"/>
                    </a:lnTo>
                    <a:lnTo>
                      <a:pt x="387" y="2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474" y="2"/>
                    </a:lnTo>
                    <a:lnTo>
                      <a:pt x="517" y="8"/>
                    </a:lnTo>
                    <a:lnTo>
                      <a:pt x="558" y="15"/>
                    </a:lnTo>
                    <a:lnTo>
                      <a:pt x="597" y="27"/>
                    </a:lnTo>
                    <a:lnTo>
                      <a:pt x="636" y="40"/>
                    </a:lnTo>
                    <a:lnTo>
                      <a:pt x="672" y="54"/>
                    </a:lnTo>
                    <a:lnTo>
                      <a:pt x="705" y="73"/>
                    </a:lnTo>
                    <a:lnTo>
                      <a:pt x="735" y="93"/>
                    </a:lnTo>
                    <a:lnTo>
                      <a:pt x="763" y="116"/>
                    </a:lnTo>
                    <a:lnTo>
                      <a:pt x="787" y="142"/>
                    </a:lnTo>
                    <a:lnTo>
                      <a:pt x="809" y="168"/>
                    </a:lnTo>
                    <a:lnTo>
                      <a:pt x="828" y="196"/>
                    </a:lnTo>
                    <a:lnTo>
                      <a:pt x="841" y="224"/>
                    </a:lnTo>
                    <a:lnTo>
                      <a:pt x="852" y="255"/>
                    </a:lnTo>
                    <a:lnTo>
                      <a:pt x="860" y="287"/>
                    </a:lnTo>
                    <a:lnTo>
                      <a:pt x="860" y="304"/>
                    </a:lnTo>
                    <a:lnTo>
                      <a:pt x="861" y="319"/>
                    </a:lnTo>
                    <a:lnTo>
                      <a:pt x="861" y="319"/>
                    </a:lnTo>
                    <a:lnTo>
                      <a:pt x="860" y="335"/>
                    </a:lnTo>
                    <a:lnTo>
                      <a:pt x="860" y="352"/>
                    </a:lnTo>
                    <a:lnTo>
                      <a:pt x="852" y="384"/>
                    </a:lnTo>
                    <a:lnTo>
                      <a:pt x="841" y="413"/>
                    </a:lnTo>
                    <a:lnTo>
                      <a:pt x="828" y="443"/>
                    </a:lnTo>
                    <a:lnTo>
                      <a:pt x="809" y="471"/>
                    </a:lnTo>
                    <a:lnTo>
                      <a:pt x="787" y="497"/>
                    </a:lnTo>
                    <a:lnTo>
                      <a:pt x="763" y="521"/>
                    </a:lnTo>
                    <a:lnTo>
                      <a:pt x="735" y="544"/>
                    </a:lnTo>
                    <a:lnTo>
                      <a:pt x="705" y="566"/>
                    </a:lnTo>
                    <a:lnTo>
                      <a:pt x="672" y="583"/>
                    </a:lnTo>
                    <a:lnTo>
                      <a:pt x="636" y="599"/>
                    </a:lnTo>
                    <a:lnTo>
                      <a:pt x="597" y="612"/>
                    </a:lnTo>
                    <a:lnTo>
                      <a:pt x="558" y="624"/>
                    </a:lnTo>
                    <a:lnTo>
                      <a:pt x="517" y="631"/>
                    </a:lnTo>
                    <a:lnTo>
                      <a:pt x="474" y="637"/>
                    </a:lnTo>
                    <a:lnTo>
                      <a:pt x="430" y="638"/>
                    </a:lnTo>
                    <a:lnTo>
                      <a:pt x="430" y="638"/>
                    </a:lnTo>
                    <a:lnTo>
                      <a:pt x="383" y="637"/>
                    </a:lnTo>
                    <a:lnTo>
                      <a:pt x="339" y="631"/>
                    </a:lnTo>
                    <a:lnTo>
                      <a:pt x="151" y="819"/>
                    </a:lnTo>
                    <a:lnTo>
                      <a:pt x="253" y="609"/>
                    </a:lnTo>
                    <a:lnTo>
                      <a:pt x="253" y="609"/>
                    </a:lnTo>
                    <a:lnTo>
                      <a:pt x="225" y="599"/>
                    </a:lnTo>
                    <a:lnTo>
                      <a:pt x="199" y="588"/>
                    </a:lnTo>
                    <a:lnTo>
                      <a:pt x="173" y="575"/>
                    </a:lnTo>
                    <a:lnTo>
                      <a:pt x="151" y="560"/>
                    </a:lnTo>
                    <a:lnTo>
                      <a:pt x="128" y="545"/>
                    </a:lnTo>
                    <a:lnTo>
                      <a:pt x="108" y="529"/>
                    </a:lnTo>
                    <a:lnTo>
                      <a:pt x="87" y="512"/>
                    </a:lnTo>
                    <a:lnTo>
                      <a:pt x="71" y="493"/>
                    </a:lnTo>
                    <a:lnTo>
                      <a:pt x="54" y="475"/>
                    </a:lnTo>
                    <a:lnTo>
                      <a:pt x="41" y="454"/>
                    </a:lnTo>
                    <a:lnTo>
                      <a:pt x="28" y="434"/>
                    </a:lnTo>
                    <a:lnTo>
                      <a:pt x="19" y="412"/>
                    </a:lnTo>
                    <a:lnTo>
                      <a:pt x="11" y="389"/>
                    </a:lnTo>
                    <a:lnTo>
                      <a:pt x="4" y="367"/>
                    </a:lnTo>
                    <a:lnTo>
                      <a:pt x="2" y="343"/>
                    </a:lnTo>
                    <a:lnTo>
                      <a:pt x="0" y="319"/>
                    </a:lnTo>
                    <a:lnTo>
                      <a:pt x="0" y="319"/>
                    </a:lnTo>
                    <a:close/>
                  </a:path>
                </a:pathLst>
              </a:custGeom>
              <a:solidFill>
                <a:srgbClr val="CE453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913D5C69-EFB4-4B42-952A-DFDF8B4AF770}"/>
                  </a:ext>
                </a:extLst>
              </p:cNvPr>
              <p:cNvGrpSpPr/>
              <p:nvPr/>
            </p:nvGrpSpPr>
            <p:grpSpPr>
              <a:xfrm>
                <a:off x="2895600" y="3257550"/>
                <a:ext cx="611188" cy="381000"/>
                <a:chOff x="2740025" y="590550"/>
                <a:chExt cx="611188" cy="381000"/>
              </a:xfrm>
            </p:grpSpPr>
            <p:sp>
              <p:nvSpPr>
                <p:cNvPr id="63" name="Freeform 40">
                  <a:extLst>
                    <a:ext uri="{FF2B5EF4-FFF2-40B4-BE49-F238E27FC236}">
                      <a16:creationId xmlns:a16="http://schemas.microsoft.com/office/drawing/2014/main" id="{67269788-7850-466B-ACCE-179867FCBB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200" y="590550"/>
                  <a:ext cx="374650" cy="241300"/>
                </a:xfrm>
                <a:custGeom>
                  <a:avLst/>
                  <a:gdLst/>
                  <a:ahLst/>
                  <a:cxnLst>
                    <a:cxn ang="0">
                      <a:pos x="4" y="305"/>
                    </a:cxn>
                    <a:cxn ang="0">
                      <a:pos x="468" y="305"/>
                    </a:cxn>
                    <a:cxn ang="0">
                      <a:pos x="468" y="305"/>
                    </a:cxn>
                    <a:cxn ang="0">
                      <a:pos x="471" y="303"/>
                    </a:cxn>
                    <a:cxn ang="0">
                      <a:pos x="471" y="301"/>
                    </a:cxn>
                    <a:cxn ang="0">
                      <a:pos x="471" y="4"/>
                    </a:cxn>
                    <a:cxn ang="0">
                      <a:pos x="471" y="4"/>
                    </a:cxn>
                    <a:cxn ang="0">
                      <a:pos x="471" y="2"/>
                    </a:cxn>
                    <a:cxn ang="0">
                      <a:pos x="46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301"/>
                    </a:cxn>
                    <a:cxn ang="0">
                      <a:pos x="0" y="301"/>
                    </a:cxn>
                    <a:cxn ang="0">
                      <a:pos x="1" y="303"/>
                    </a:cxn>
                    <a:cxn ang="0">
                      <a:pos x="4" y="305"/>
                    </a:cxn>
                    <a:cxn ang="0">
                      <a:pos x="4" y="305"/>
                    </a:cxn>
                  </a:cxnLst>
                  <a:rect l="0" t="0" r="r" b="b"/>
                  <a:pathLst>
                    <a:path w="471" h="305">
                      <a:moveTo>
                        <a:pt x="4" y="305"/>
                      </a:moveTo>
                      <a:lnTo>
                        <a:pt x="468" y="305"/>
                      </a:lnTo>
                      <a:lnTo>
                        <a:pt x="468" y="305"/>
                      </a:lnTo>
                      <a:lnTo>
                        <a:pt x="471" y="303"/>
                      </a:lnTo>
                      <a:lnTo>
                        <a:pt x="471" y="301"/>
                      </a:lnTo>
                      <a:lnTo>
                        <a:pt x="471" y="4"/>
                      </a:lnTo>
                      <a:lnTo>
                        <a:pt x="471" y="4"/>
                      </a:lnTo>
                      <a:lnTo>
                        <a:pt x="471" y="2"/>
                      </a:lnTo>
                      <a:lnTo>
                        <a:pt x="46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301"/>
                      </a:lnTo>
                      <a:lnTo>
                        <a:pt x="0" y="301"/>
                      </a:lnTo>
                      <a:lnTo>
                        <a:pt x="1" y="303"/>
                      </a:lnTo>
                      <a:lnTo>
                        <a:pt x="4" y="305"/>
                      </a:lnTo>
                      <a:lnTo>
                        <a:pt x="4" y="305"/>
                      </a:lnTo>
                      <a:close/>
                    </a:path>
                  </a:pathLst>
                </a:custGeom>
                <a:solidFill>
                  <a:srgbClr val="CE45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41">
                  <a:extLst>
                    <a:ext uri="{FF2B5EF4-FFF2-40B4-BE49-F238E27FC236}">
                      <a16:creationId xmlns:a16="http://schemas.microsoft.com/office/drawing/2014/main" id="{55372267-412C-4535-91FD-39A4D800F1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84525" y="855663"/>
                  <a:ext cx="114300" cy="112713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43" y="7"/>
                    </a:cxn>
                    <a:cxn ang="0">
                      <a:pos x="22" y="22"/>
                    </a:cxn>
                    <a:cxn ang="0">
                      <a:pos x="6" y="45"/>
                    </a:cxn>
                    <a:cxn ang="0">
                      <a:pos x="0" y="72"/>
                    </a:cxn>
                    <a:cxn ang="0">
                      <a:pos x="1" y="87"/>
                    </a:cxn>
                    <a:cxn ang="0">
                      <a:pos x="13" y="113"/>
                    </a:cxn>
                    <a:cxn ang="0">
                      <a:pos x="32" y="132"/>
                    </a:cxn>
                    <a:cxn ang="0">
                      <a:pos x="57" y="143"/>
                    </a:cxn>
                    <a:cxn ang="0">
                      <a:pos x="72" y="144"/>
                    </a:cxn>
                    <a:cxn ang="0">
                      <a:pos x="100" y="139"/>
                    </a:cxn>
                    <a:cxn ang="0">
                      <a:pos x="123" y="123"/>
                    </a:cxn>
                    <a:cxn ang="0">
                      <a:pos x="138" y="100"/>
                    </a:cxn>
                    <a:cxn ang="0">
                      <a:pos x="144" y="72"/>
                    </a:cxn>
                    <a:cxn ang="0">
                      <a:pos x="142" y="58"/>
                    </a:cxn>
                    <a:cxn ang="0">
                      <a:pos x="132" y="32"/>
                    </a:cxn>
                    <a:cxn ang="0">
                      <a:pos x="111" y="13"/>
                    </a:cxn>
                    <a:cxn ang="0">
                      <a:pos x="86" y="3"/>
                    </a:cxn>
                    <a:cxn ang="0">
                      <a:pos x="72" y="0"/>
                    </a:cxn>
                    <a:cxn ang="0">
                      <a:pos x="72" y="107"/>
                    </a:cxn>
                    <a:cxn ang="0">
                      <a:pos x="59" y="104"/>
                    </a:cxn>
                    <a:cxn ang="0">
                      <a:pos x="47" y="96"/>
                    </a:cxn>
                    <a:cxn ang="0">
                      <a:pos x="41" y="86"/>
                    </a:cxn>
                    <a:cxn ang="0">
                      <a:pos x="37" y="72"/>
                    </a:cxn>
                    <a:cxn ang="0">
                      <a:pos x="38" y="66"/>
                    </a:cxn>
                    <a:cxn ang="0">
                      <a:pos x="43" y="53"/>
                    </a:cxn>
                    <a:cxn ang="0">
                      <a:pos x="52" y="44"/>
                    </a:cxn>
                    <a:cxn ang="0">
                      <a:pos x="65" y="39"/>
                    </a:cxn>
                    <a:cxn ang="0">
                      <a:pos x="72" y="39"/>
                    </a:cxn>
                    <a:cxn ang="0">
                      <a:pos x="86" y="41"/>
                    </a:cxn>
                    <a:cxn ang="0">
                      <a:pos x="96" y="49"/>
                    </a:cxn>
                    <a:cxn ang="0">
                      <a:pos x="104" y="59"/>
                    </a:cxn>
                    <a:cxn ang="0">
                      <a:pos x="106" y="72"/>
                    </a:cxn>
                    <a:cxn ang="0">
                      <a:pos x="105" y="80"/>
                    </a:cxn>
                    <a:cxn ang="0">
                      <a:pos x="100" y="91"/>
                    </a:cxn>
                    <a:cxn ang="0">
                      <a:pos x="91" y="102"/>
                    </a:cxn>
                    <a:cxn ang="0">
                      <a:pos x="79" y="107"/>
                    </a:cxn>
                    <a:cxn ang="0">
                      <a:pos x="72" y="107"/>
                    </a:cxn>
                  </a:cxnLst>
                  <a:rect l="0" t="0" r="r" b="b"/>
                  <a:pathLst>
                    <a:path w="144" h="144">
                      <a:moveTo>
                        <a:pt x="72" y="0"/>
                      </a:moveTo>
                      <a:lnTo>
                        <a:pt x="72" y="0"/>
                      </a:lnTo>
                      <a:lnTo>
                        <a:pt x="57" y="3"/>
                      </a:lnTo>
                      <a:lnTo>
                        <a:pt x="43" y="7"/>
                      </a:lnTo>
                      <a:lnTo>
                        <a:pt x="32" y="13"/>
                      </a:lnTo>
                      <a:lnTo>
                        <a:pt x="22" y="22"/>
                      </a:lnTo>
                      <a:lnTo>
                        <a:pt x="13" y="32"/>
                      </a:lnTo>
                      <a:lnTo>
                        <a:pt x="6" y="45"/>
                      </a:lnTo>
                      <a:lnTo>
                        <a:pt x="1" y="5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1" y="87"/>
                      </a:lnTo>
                      <a:lnTo>
                        <a:pt x="6" y="100"/>
                      </a:lnTo>
                      <a:lnTo>
                        <a:pt x="13" y="113"/>
                      </a:lnTo>
                      <a:lnTo>
                        <a:pt x="22" y="123"/>
                      </a:lnTo>
                      <a:lnTo>
                        <a:pt x="32" y="132"/>
                      </a:lnTo>
                      <a:lnTo>
                        <a:pt x="43" y="139"/>
                      </a:lnTo>
                      <a:lnTo>
                        <a:pt x="57" y="143"/>
                      </a:lnTo>
                      <a:lnTo>
                        <a:pt x="72" y="144"/>
                      </a:lnTo>
                      <a:lnTo>
                        <a:pt x="72" y="144"/>
                      </a:lnTo>
                      <a:lnTo>
                        <a:pt x="86" y="143"/>
                      </a:lnTo>
                      <a:lnTo>
                        <a:pt x="100" y="139"/>
                      </a:lnTo>
                      <a:lnTo>
                        <a:pt x="111" y="132"/>
                      </a:lnTo>
                      <a:lnTo>
                        <a:pt x="123" y="123"/>
                      </a:lnTo>
                      <a:lnTo>
                        <a:pt x="132" y="113"/>
                      </a:lnTo>
                      <a:lnTo>
                        <a:pt x="138" y="100"/>
                      </a:lnTo>
                      <a:lnTo>
                        <a:pt x="142" y="87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2" y="58"/>
                      </a:lnTo>
                      <a:lnTo>
                        <a:pt x="138" y="45"/>
                      </a:lnTo>
                      <a:lnTo>
                        <a:pt x="132" y="32"/>
                      </a:lnTo>
                      <a:lnTo>
                        <a:pt x="123" y="22"/>
                      </a:lnTo>
                      <a:lnTo>
                        <a:pt x="111" y="13"/>
                      </a:lnTo>
                      <a:lnTo>
                        <a:pt x="100" y="7"/>
                      </a:lnTo>
                      <a:lnTo>
                        <a:pt x="86" y="3"/>
                      </a:lnTo>
                      <a:lnTo>
                        <a:pt x="72" y="0"/>
                      </a:lnTo>
                      <a:lnTo>
                        <a:pt x="72" y="0"/>
                      </a:lnTo>
                      <a:close/>
                      <a:moveTo>
                        <a:pt x="72" y="107"/>
                      </a:moveTo>
                      <a:lnTo>
                        <a:pt x="72" y="107"/>
                      </a:lnTo>
                      <a:lnTo>
                        <a:pt x="65" y="107"/>
                      </a:lnTo>
                      <a:lnTo>
                        <a:pt x="59" y="104"/>
                      </a:lnTo>
                      <a:lnTo>
                        <a:pt x="52" y="102"/>
                      </a:lnTo>
                      <a:lnTo>
                        <a:pt x="47" y="96"/>
                      </a:lnTo>
                      <a:lnTo>
                        <a:pt x="43" y="91"/>
                      </a:lnTo>
                      <a:lnTo>
                        <a:pt x="41" y="86"/>
                      </a:lnTo>
                      <a:lnTo>
                        <a:pt x="38" y="80"/>
                      </a:lnTo>
                      <a:lnTo>
                        <a:pt x="37" y="72"/>
                      </a:lnTo>
                      <a:lnTo>
                        <a:pt x="37" y="72"/>
                      </a:lnTo>
                      <a:lnTo>
                        <a:pt x="38" y="66"/>
                      </a:lnTo>
                      <a:lnTo>
                        <a:pt x="41" y="59"/>
                      </a:lnTo>
                      <a:lnTo>
                        <a:pt x="43" y="53"/>
                      </a:lnTo>
                      <a:lnTo>
                        <a:pt x="47" y="49"/>
                      </a:lnTo>
                      <a:lnTo>
                        <a:pt x="52" y="44"/>
                      </a:lnTo>
                      <a:lnTo>
                        <a:pt x="59" y="41"/>
                      </a:lnTo>
                      <a:lnTo>
                        <a:pt x="65" y="39"/>
                      </a:lnTo>
                      <a:lnTo>
                        <a:pt x="72" y="39"/>
                      </a:lnTo>
                      <a:lnTo>
                        <a:pt x="72" y="39"/>
                      </a:lnTo>
                      <a:lnTo>
                        <a:pt x="79" y="39"/>
                      </a:lnTo>
                      <a:lnTo>
                        <a:pt x="86" y="41"/>
                      </a:lnTo>
                      <a:lnTo>
                        <a:pt x="91" y="44"/>
                      </a:lnTo>
                      <a:lnTo>
                        <a:pt x="96" y="49"/>
                      </a:lnTo>
                      <a:lnTo>
                        <a:pt x="100" y="53"/>
                      </a:lnTo>
                      <a:lnTo>
                        <a:pt x="104" y="59"/>
                      </a:lnTo>
                      <a:lnTo>
                        <a:pt x="105" y="66"/>
                      </a:lnTo>
                      <a:lnTo>
                        <a:pt x="106" y="72"/>
                      </a:lnTo>
                      <a:lnTo>
                        <a:pt x="106" y="72"/>
                      </a:lnTo>
                      <a:lnTo>
                        <a:pt x="105" y="80"/>
                      </a:lnTo>
                      <a:lnTo>
                        <a:pt x="104" y="86"/>
                      </a:lnTo>
                      <a:lnTo>
                        <a:pt x="100" y="91"/>
                      </a:lnTo>
                      <a:lnTo>
                        <a:pt x="96" y="96"/>
                      </a:lnTo>
                      <a:lnTo>
                        <a:pt x="91" y="102"/>
                      </a:lnTo>
                      <a:lnTo>
                        <a:pt x="86" y="104"/>
                      </a:lnTo>
                      <a:lnTo>
                        <a:pt x="79" y="107"/>
                      </a:lnTo>
                      <a:lnTo>
                        <a:pt x="72" y="107"/>
                      </a:ln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Freeform 42">
                  <a:extLst>
                    <a:ext uri="{FF2B5EF4-FFF2-40B4-BE49-F238E27FC236}">
                      <a16:creationId xmlns:a16="http://schemas.microsoft.com/office/drawing/2014/main" id="{5D4C2651-2138-4EFD-B217-B2C040E298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6700" y="857250"/>
                  <a:ext cx="112713" cy="114300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44" y="6"/>
                    </a:cxn>
                    <a:cxn ang="0">
                      <a:pos x="22" y="21"/>
                    </a:cxn>
                    <a:cxn ang="0">
                      <a:pos x="6" y="43"/>
                    </a:cxn>
                    <a:cxn ang="0">
                      <a:pos x="0" y="72"/>
                    </a:cxn>
                    <a:cxn ang="0">
                      <a:pos x="1" y="86"/>
                    </a:cxn>
                    <a:cxn ang="0">
                      <a:pos x="13" y="111"/>
                    </a:cxn>
                    <a:cxn ang="0">
                      <a:pos x="32" y="132"/>
                    </a:cxn>
                    <a:cxn ang="0">
                      <a:pos x="58" y="142"/>
                    </a:cxn>
                    <a:cxn ang="0">
                      <a:pos x="72" y="143"/>
                    </a:cxn>
                    <a:cxn ang="0">
                      <a:pos x="100" y="138"/>
                    </a:cxn>
                    <a:cxn ang="0">
                      <a:pos x="123" y="123"/>
                    </a:cxn>
                    <a:cxn ang="0">
                      <a:pos x="139" y="100"/>
                    </a:cxn>
                    <a:cxn ang="0">
                      <a:pos x="144" y="72"/>
                    </a:cxn>
                    <a:cxn ang="0">
                      <a:pos x="143" y="57"/>
                    </a:cxn>
                    <a:cxn ang="0">
                      <a:pos x="132" y="32"/>
                    </a:cxn>
                    <a:cxn ang="0">
                      <a:pos x="113" y="13"/>
                    </a:cxn>
                    <a:cxn ang="0">
                      <a:pos x="87" y="1"/>
                    </a:cxn>
                    <a:cxn ang="0">
                      <a:pos x="72" y="0"/>
                    </a:cxn>
                    <a:cxn ang="0">
                      <a:pos x="72" y="106"/>
                    </a:cxn>
                    <a:cxn ang="0">
                      <a:pos x="59" y="104"/>
                    </a:cxn>
                    <a:cxn ang="0">
                      <a:pos x="48" y="96"/>
                    </a:cxn>
                    <a:cxn ang="0">
                      <a:pos x="41" y="86"/>
                    </a:cxn>
                    <a:cxn ang="0">
                      <a:pos x="37" y="72"/>
                    </a:cxn>
                    <a:cxn ang="0">
                      <a:pos x="39" y="65"/>
                    </a:cxn>
                    <a:cxn ang="0">
                      <a:pos x="44" y="52"/>
                    </a:cxn>
                    <a:cxn ang="0">
                      <a:pos x="53" y="43"/>
                    </a:cxn>
                    <a:cxn ang="0">
                      <a:pos x="66" y="38"/>
                    </a:cxn>
                    <a:cxn ang="0">
                      <a:pos x="72" y="37"/>
                    </a:cxn>
                    <a:cxn ang="0">
                      <a:pos x="86" y="41"/>
                    </a:cxn>
                    <a:cxn ang="0">
                      <a:pos x="96" y="47"/>
                    </a:cxn>
                    <a:cxn ang="0">
                      <a:pos x="104" y="59"/>
                    </a:cxn>
                    <a:cxn ang="0">
                      <a:pos x="107" y="72"/>
                    </a:cxn>
                    <a:cxn ang="0">
                      <a:pos x="105" y="79"/>
                    </a:cxn>
                    <a:cxn ang="0">
                      <a:pos x="100" y="91"/>
                    </a:cxn>
                    <a:cxn ang="0">
                      <a:pos x="91" y="100"/>
                    </a:cxn>
                    <a:cxn ang="0">
                      <a:pos x="80" y="105"/>
                    </a:cxn>
                    <a:cxn ang="0">
                      <a:pos x="72" y="106"/>
                    </a:cxn>
                  </a:cxnLst>
                  <a:rect l="0" t="0" r="r" b="b"/>
                  <a:pathLst>
                    <a:path w="144" h="143">
                      <a:moveTo>
                        <a:pt x="72" y="0"/>
                      </a:moveTo>
                      <a:lnTo>
                        <a:pt x="72" y="0"/>
                      </a:lnTo>
                      <a:lnTo>
                        <a:pt x="58" y="1"/>
                      </a:lnTo>
                      <a:lnTo>
                        <a:pt x="44" y="6"/>
                      </a:lnTo>
                      <a:lnTo>
                        <a:pt x="32" y="13"/>
                      </a:lnTo>
                      <a:lnTo>
                        <a:pt x="22" y="21"/>
                      </a:lnTo>
                      <a:lnTo>
                        <a:pt x="13" y="32"/>
                      </a:lnTo>
                      <a:lnTo>
                        <a:pt x="6" y="43"/>
                      </a:lnTo>
                      <a:lnTo>
                        <a:pt x="1" y="57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1" y="86"/>
                      </a:lnTo>
                      <a:lnTo>
                        <a:pt x="6" y="100"/>
                      </a:lnTo>
                      <a:lnTo>
                        <a:pt x="13" y="111"/>
                      </a:lnTo>
                      <a:lnTo>
                        <a:pt x="22" y="123"/>
                      </a:lnTo>
                      <a:lnTo>
                        <a:pt x="32" y="132"/>
                      </a:lnTo>
                      <a:lnTo>
                        <a:pt x="44" y="138"/>
                      </a:lnTo>
                      <a:lnTo>
                        <a:pt x="58" y="142"/>
                      </a:lnTo>
                      <a:lnTo>
                        <a:pt x="72" y="143"/>
                      </a:lnTo>
                      <a:lnTo>
                        <a:pt x="72" y="143"/>
                      </a:lnTo>
                      <a:lnTo>
                        <a:pt x="87" y="142"/>
                      </a:lnTo>
                      <a:lnTo>
                        <a:pt x="100" y="138"/>
                      </a:lnTo>
                      <a:lnTo>
                        <a:pt x="113" y="132"/>
                      </a:lnTo>
                      <a:lnTo>
                        <a:pt x="123" y="123"/>
                      </a:lnTo>
                      <a:lnTo>
                        <a:pt x="132" y="111"/>
                      </a:lnTo>
                      <a:lnTo>
                        <a:pt x="139" y="100"/>
                      </a:lnTo>
                      <a:lnTo>
                        <a:pt x="143" y="86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3" y="57"/>
                      </a:lnTo>
                      <a:lnTo>
                        <a:pt x="139" y="43"/>
                      </a:lnTo>
                      <a:lnTo>
                        <a:pt x="132" y="32"/>
                      </a:lnTo>
                      <a:lnTo>
                        <a:pt x="123" y="21"/>
                      </a:lnTo>
                      <a:lnTo>
                        <a:pt x="113" y="13"/>
                      </a:lnTo>
                      <a:lnTo>
                        <a:pt x="100" y="6"/>
                      </a:lnTo>
                      <a:lnTo>
                        <a:pt x="87" y="1"/>
                      </a:lnTo>
                      <a:lnTo>
                        <a:pt x="72" y="0"/>
                      </a:lnTo>
                      <a:lnTo>
                        <a:pt x="72" y="0"/>
                      </a:lnTo>
                      <a:close/>
                      <a:moveTo>
                        <a:pt x="72" y="106"/>
                      </a:moveTo>
                      <a:lnTo>
                        <a:pt x="72" y="106"/>
                      </a:lnTo>
                      <a:lnTo>
                        <a:pt x="66" y="105"/>
                      </a:lnTo>
                      <a:lnTo>
                        <a:pt x="59" y="104"/>
                      </a:lnTo>
                      <a:lnTo>
                        <a:pt x="53" y="100"/>
                      </a:lnTo>
                      <a:lnTo>
                        <a:pt x="48" y="96"/>
                      </a:lnTo>
                      <a:lnTo>
                        <a:pt x="44" y="91"/>
                      </a:lnTo>
                      <a:lnTo>
                        <a:pt x="41" y="86"/>
                      </a:lnTo>
                      <a:lnTo>
                        <a:pt x="39" y="79"/>
                      </a:lnTo>
                      <a:lnTo>
                        <a:pt x="37" y="72"/>
                      </a:lnTo>
                      <a:lnTo>
                        <a:pt x="37" y="72"/>
                      </a:lnTo>
                      <a:lnTo>
                        <a:pt x="39" y="65"/>
                      </a:lnTo>
                      <a:lnTo>
                        <a:pt x="41" y="59"/>
                      </a:lnTo>
                      <a:lnTo>
                        <a:pt x="44" y="52"/>
                      </a:lnTo>
                      <a:lnTo>
                        <a:pt x="48" y="47"/>
                      </a:lnTo>
                      <a:lnTo>
                        <a:pt x="53" y="43"/>
                      </a:lnTo>
                      <a:lnTo>
                        <a:pt x="59" y="41"/>
                      </a:lnTo>
                      <a:lnTo>
                        <a:pt x="66" y="38"/>
                      </a:lnTo>
                      <a:lnTo>
                        <a:pt x="72" y="37"/>
                      </a:lnTo>
                      <a:lnTo>
                        <a:pt x="72" y="37"/>
                      </a:lnTo>
                      <a:lnTo>
                        <a:pt x="80" y="38"/>
                      </a:lnTo>
                      <a:lnTo>
                        <a:pt x="86" y="41"/>
                      </a:lnTo>
                      <a:lnTo>
                        <a:pt x="91" y="43"/>
                      </a:lnTo>
                      <a:lnTo>
                        <a:pt x="96" y="47"/>
                      </a:lnTo>
                      <a:lnTo>
                        <a:pt x="100" y="52"/>
                      </a:lnTo>
                      <a:lnTo>
                        <a:pt x="104" y="59"/>
                      </a:lnTo>
                      <a:lnTo>
                        <a:pt x="105" y="65"/>
                      </a:lnTo>
                      <a:lnTo>
                        <a:pt x="107" y="72"/>
                      </a:lnTo>
                      <a:lnTo>
                        <a:pt x="107" y="72"/>
                      </a:lnTo>
                      <a:lnTo>
                        <a:pt x="105" y="79"/>
                      </a:lnTo>
                      <a:lnTo>
                        <a:pt x="104" y="86"/>
                      </a:lnTo>
                      <a:lnTo>
                        <a:pt x="100" y="91"/>
                      </a:lnTo>
                      <a:lnTo>
                        <a:pt x="96" y="96"/>
                      </a:lnTo>
                      <a:lnTo>
                        <a:pt x="91" y="100"/>
                      </a:lnTo>
                      <a:lnTo>
                        <a:pt x="86" y="104"/>
                      </a:lnTo>
                      <a:lnTo>
                        <a:pt x="80" y="105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Freeform 43">
                  <a:extLst>
                    <a:ext uri="{FF2B5EF4-FFF2-40B4-BE49-F238E27FC236}">
                      <a16:creationId xmlns:a16="http://schemas.microsoft.com/office/drawing/2014/main" id="{7A559213-FC7D-4B55-8F96-BA16210692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025" y="846138"/>
                  <a:ext cx="90488" cy="39688"/>
                </a:xfrm>
                <a:custGeom>
                  <a:avLst/>
                  <a:gdLst/>
                  <a:ahLst/>
                  <a:cxnLst>
                    <a:cxn ang="0">
                      <a:pos x="113" y="5"/>
                    </a:cxn>
                    <a:cxn ang="0">
                      <a:pos x="113" y="5"/>
                    </a:cxn>
                    <a:cxn ang="0">
                      <a:pos x="114" y="4"/>
                    </a:cxn>
                    <a:cxn ang="0">
                      <a:pos x="114" y="1"/>
                    </a:cxn>
                    <a:cxn ang="0">
                      <a:pos x="114" y="1"/>
                    </a:cxn>
                    <a:cxn ang="0">
                      <a:pos x="113" y="0"/>
                    </a:cxn>
                    <a:cxn ang="0">
                      <a:pos x="111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1" y="50"/>
                    </a:cxn>
                    <a:cxn ang="0">
                      <a:pos x="3" y="50"/>
                    </a:cxn>
                    <a:cxn ang="0">
                      <a:pos x="74" y="50"/>
                    </a:cxn>
                    <a:cxn ang="0">
                      <a:pos x="74" y="50"/>
                    </a:cxn>
                    <a:cxn ang="0">
                      <a:pos x="75" y="50"/>
                    </a:cxn>
                    <a:cxn ang="0">
                      <a:pos x="77" y="49"/>
                    </a:cxn>
                    <a:cxn ang="0">
                      <a:pos x="77" y="49"/>
                    </a:cxn>
                    <a:cxn ang="0">
                      <a:pos x="83" y="36"/>
                    </a:cxn>
                    <a:cxn ang="0">
                      <a:pos x="91" y="24"/>
                    </a:cxn>
                    <a:cxn ang="0">
                      <a:pos x="101" y="14"/>
                    </a:cxn>
                    <a:cxn ang="0">
                      <a:pos x="113" y="5"/>
                    </a:cxn>
                    <a:cxn ang="0">
                      <a:pos x="113" y="5"/>
                    </a:cxn>
                  </a:cxnLst>
                  <a:rect l="0" t="0" r="r" b="b"/>
                  <a:pathLst>
                    <a:path w="114" h="50">
                      <a:moveTo>
                        <a:pt x="113" y="5"/>
                      </a:moveTo>
                      <a:lnTo>
                        <a:pt x="113" y="5"/>
                      </a:lnTo>
                      <a:lnTo>
                        <a:pt x="114" y="4"/>
                      </a:lnTo>
                      <a:lnTo>
                        <a:pt x="114" y="1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1" y="50"/>
                      </a:lnTo>
                      <a:lnTo>
                        <a:pt x="3" y="50"/>
                      </a:lnTo>
                      <a:lnTo>
                        <a:pt x="74" y="50"/>
                      </a:lnTo>
                      <a:lnTo>
                        <a:pt x="74" y="50"/>
                      </a:lnTo>
                      <a:lnTo>
                        <a:pt x="75" y="50"/>
                      </a:lnTo>
                      <a:lnTo>
                        <a:pt x="77" y="49"/>
                      </a:lnTo>
                      <a:lnTo>
                        <a:pt x="77" y="49"/>
                      </a:lnTo>
                      <a:lnTo>
                        <a:pt x="83" y="36"/>
                      </a:lnTo>
                      <a:lnTo>
                        <a:pt x="91" y="24"/>
                      </a:lnTo>
                      <a:lnTo>
                        <a:pt x="101" y="14"/>
                      </a:lnTo>
                      <a:lnTo>
                        <a:pt x="113" y="5"/>
                      </a:lnTo>
                      <a:lnTo>
                        <a:pt x="113" y="5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Freeform 44">
                  <a:extLst>
                    <a:ext uri="{FF2B5EF4-FFF2-40B4-BE49-F238E27FC236}">
                      <a16:creationId xmlns:a16="http://schemas.microsoft.com/office/drawing/2014/main" id="{A26ECAC0-DFFC-4D31-9791-24189F21C8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5012" y="846138"/>
                  <a:ext cx="76200" cy="76200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12" y="13"/>
                    </a:cxn>
                    <a:cxn ang="0">
                      <a:pos x="19" y="20"/>
                    </a:cxn>
                    <a:cxn ang="0">
                      <a:pos x="27" y="28"/>
                    </a:cxn>
                    <a:cxn ang="0">
                      <a:pos x="33" y="37"/>
                    </a:cxn>
                    <a:cxn ang="0">
                      <a:pos x="37" y="47"/>
                    </a:cxn>
                    <a:cxn ang="0">
                      <a:pos x="41" y="58"/>
                    </a:cxn>
                    <a:cxn ang="0">
                      <a:pos x="44" y="69"/>
                    </a:cxn>
                    <a:cxn ang="0">
                      <a:pos x="44" y="81"/>
                    </a:cxn>
                    <a:cxn ang="0">
                      <a:pos x="44" y="81"/>
                    </a:cxn>
                    <a:cxn ang="0">
                      <a:pos x="44" y="91"/>
                    </a:cxn>
                    <a:cxn ang="0">
                      <a:pos x="44" y="91"/>
                    </a:cxn>
                    <a:cxn ang="0">
                      <a:pos x="44" y="94"/>
                    </a:cxn>
                    <a:cxn ang="0">
                      <a:pos x="44" y="94"/>
                    </a:cxn>
                    <a:cxn ang="0">
                      <a:pos x="46" y="95"/>
                    </a:cxn>
                    <a:cxn ang="0">
                      <a:pos x="91" y="95"/>
                    </a:cxn>
                    <a:cxn ang="0">
                      <a:pos x="91" y="95"/>
                    </a:cxn>
                    <a:cxn ang="0">
                      <a:pos x="94" y="94"/>
                    </a:cxn>
                    <a:cxn ang="0">
                      <a:pos x="95" y="91"/>
                    </a:cxn>
                    <a:cxn ang="0">
                      <a:pos x="95" y="2"/>
                    </a:cxn>
                    <a:cxn ang="0">
                      <a:pos x="95" y="2"/>
                    </a:cxn>
                    <a:cxn ang="0">
                      <a:pos x="94" y="0"/>
                    </a:cxn>
                    <a:cxn ang="0">
                      <a:pos x="91" y="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95" h="95">
                      <a:moveTo>
                        <a:pt x="91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12" y="13"/>
                      </a:lnTo>
                      <a:lnTo>
                        <a:pt x="19" y="20"/>
                      </a:lnTo>
                      <a:lnTo>
                        <a:pt x="27" y="28"/>
                      </a:lnTo>
                      <a:lnTo>
                        <a:pt x="33" y="37"/>
                      </a:lnTo>
                      <a:lnTo>
                        <a:pt x="37" y="47"/>
                      </a:lnTo>
                      <a:lnTo>
                        <a:pt x="41" y="58"/>
                      </a:lnTo>
                      <a:lnTo>
                        <a:pt x="44" y="69"/>
                      </a:lnTo>
                      <a:lnTo>
                        <a:pt x="44" y="81"/>
                      </a:lnTo>
                      <a:lnTo>
                        <a:pt x="44" y="81"/>
                      </a:lnTo>
                      <a:lnTo>
                        <a:pt x="44" y="91"/>
                      </a:lnTo>
                      <a:lnTo>
                        <a:pt x="44" y="91"/>
                      </a:lnTo>
                      <a:lnTo>
                        <a:pt x="44" y="94"/>
                      </a:lnTo>
                      <a:lnTo>
                        <a:pt x="44" y="94"/>
                      </a:lnTo>
                      <a:lnTo>
                        <a:pt x="46" y="95"/>
                      </a:lnTo>
                      <a:lnTo>
                        <a:pt x="91" y="95"/>
                      </a:lnTo>
                      <a:lnTo>
                        <a:pt x="91" y="95"/>
                      </a:lnTo>
                      <a:lnTo>
                        <a:pt x="94" y="94"/>
                      </a:lnTo>
                      <a:lnTo>
                        <a:pt x="95" y="91"/>
                      </a:lnTo>
                      <a:lnTo>
                        <a:pt x="95" y="2"/>
                      </a:lnTo>
                      <a:lnTo>
                        <a:pt x="95" y="2"/>
                      </a:lnTo>
                      <a:lnTo>
                        <a:pt x="94" y="0"/>
                      </a:lnTo>
                      <a:lnTo>
                        <a:pt x="91" y="0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Freeform 45">
                  <a:extLst>
                    <a:ext uri="{FF2B5EF4-FFF2-40B4-BE49-F238E27FC236}">
                      <a16:creationId xmlns:a16="http://schemas.microsoft.com/office/drawing/2014/main" id="{20FE3782-722D-4A60-A0BD-8AFAA23BCB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8775" y="842963"/>
                  <a:ext cx="309563" cy="82550"/>
                </a:xfrm>
                <a:custGeom>
                  <a:avLst/>
                  <a:gdLst/>
                  <a:ahLst/>
                  <a:cxnLst>
                    <a:cxn ang="0">
                      <a:pos x="386" y="13"/>
                    </a:cxn>
                    <a:cxn ang="0">
                      <a:pos x="386" y="13"/>
                    </a:cxn>
                    <a:cxn ang="0">
                      <a:pos x="389" y="10"/>
                    </a:cxn>
                    <a:cxn ang="0">
                      <a:pos x="390" y="6"/>
                    </a:cxn>
                    <a:cxn ang="0">
                      <a:pos x="390" y="6"/>
                    </a:cxn>
                    <a:cxn ang="0">
                      <a:pos x="390" y="4"/>
                    </a:cxn>
                    <a:cxn ang="0">
                      <a:pos x="389" y="1"/>
                    </a:cxn>
                    <a:cxn ang="0">
                      <a:pos x="386" y="0"/>
                    </a:cxn>
                    <a:cxn ang="0">
                      <a:pos x="384" y="0"/>
                    </a:cxn>
                    <a:cxn ang="0">
                      <a:pos x="384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2" y="1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2" y="13"/>
                    </a:cxn>
                    <a:cxn ang="0">
                      <a:pos x="11" y="19"/>
                    </a:cxn>
                    <a:cxn ang="0">
                      <a:pos x="19" y="26"/>
                    </a:cxn>
                    <a:cxn ang="0">
                      <a:pos x="27" y="35"/>
                    </a:cxn>
                    <a:cxn ang="0">
                      <a:pos x="32" y="44"/>
                    </a:cxn>
                    <a:cxn ang="0">
                      <a:pos x="37" y="53"/>
                    </a:cxn>
                    <a:cxn ang="0">
                      <a:pos x="40" y="63"/>
                    </a:cxn>
                    <a:cxn ang="0">
                      <a:pos x="42" y="73"/>
                    </a:cxn>
                    <a:cxn ang="0">
                      <a:pos x="44" y="85"/>
                    </a:cxn>
                    <a:cxn ang="0">
                      <a:pos x="44" y="85"/>
                    </a:cxn>
                    <a:cxn ang="0">
                      <a:pos x="42" y="95"/>
                    </a:cxn>
                    <a:cxn ang="0">
                      <a:pos x="42" y="95"/>
                    </a:cxn>
                    <a:cxn ang="0">
                      <a:pos x="42" y="98"/>
                    </a:cxn>
                    <a:cxn ang="0">
                      <a:pos x="44" y="100"/>
                    </a:cxn>
                    <a:cxn ang="0">
                      <a:pos x="44" y="100"/>
                    </a:cxn>
                    <a:cxn ang="0">
                      <a:pos x="46" y="101"/>
                    </a:cxn>
                    <a:cxn ang="0">
                      <a:pos x="49" y="103"/>
                    </a:cxn>
                    <a:cxn ang="0">
                      <a:pos x="340" y="103"/>
                    </a:cxn>
                    <a:cxn ang="0">
                      <a:pos x="340" y="103"/>
                    </a:cxn>
                    <a:cxn ang="0">
                      <a:pos x="343" y="101"/>
                    </a:cxn>
                    <a:cxn ang="0">
                      <a:pos x="345" y="100"/>
                    </a:cxn>
                    <a:cxn ang="0">
                      <a:pos x="345" y="100"/>
                    </a:cxn>
                    <a:cxn ang="0">
                      <a:pos x="347" y="98"/>
                    </a:cxn>
                    <a:cxn ang="0">
                      <a:pos x="348" y="95"/>
                    </a:cxn>
                    <a:cxn ang="0">
                      <a:pos x="348" y="95"/>
                    </a:cxn>
                    <a:cxn ang="0">
                      <a:pos x="347" y="85"/>
                    </a:cxn>
                    <a:cxn ang="0">
                      <a:pos x="347" y="85"/>
                    </a:cxn>
                    <a:cxn ang="0">
                      <a:pos x="348" y="73"/>
                    </a:cxn>
                    <a:cxn ang="0">
                      <a:pos x="349" y="63"/>
                    </a:cxn>
                    <a:cxn ang="0">
                      <a:pos x="353" y="53"/>
                    </a:cxn>
                    <a:cxn ang="0">
                      <a:pos x="357" y="44"/>
                    </a:cxn>
                    <a:cxn ang="0">
                      <a:pos x="363" y="35"/>
                    </a:cxn>
                    <a:cxn ang="0">
                      <a:pos x="370" y="26"/>
                    </a:cxn>
                    <a:cxn ang="0">
                      <a:pos x="377" y="19"/>
                    </a:cxn>
                    <a:cxn ang="0">
                      <a:pos x="386" y="13"/>
                    </a:cxn>
                    <a:cxn ang="0">
                      <a:pos x="386" y="13"/>
                    </a:cxn>
                  </a:cxnLst>
                  <a:rect l="0" t="0" r="r" b="b"/>
                  <a:pathLst>
                    <a:path w="390" h="103">
                      <a:moveTo>
                        <a:pt x="386" y="13"/>
                      </a:moveTo>
                      <a:lnTo>
                        <a:pt x="386" y="13"/>
                      </a:lnTo>
                      <a:lnTo>
                        <a:pt x="389" y="10"/>
                      </a:lnTo>
                      <a:lnTo>
                        <a:pt x="390" y="6"/>
                      </a:lnTo>
                      <a:lnTo>
                        <a:pt x="390" y="6"/>
                      </a:lnTo>
                      <a:lnTo>
                        <a:pt x="390" y="4"/>
                      </a:lnTo>
                      <a:lnTo>
                        <a:pt x="389" y="1"/>
                      </a:lnTo>
                      <a:lnTo>
                        <a:pt x="386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11" y="19"/>
                      </a:lnTo>
                      <a:lnTo>
                        <a:pt x="19" y="26"/>
                      </a:lnTo>
                      <a:lnTo>
                        <a:pt x="27" y="35"/>
                      </a:lnTo>
                      <a:lnTo>
                        <a:pt x="32" y="44"/>
                      </a:lnTo>
                      <a:lnTo>
                        <a:pt x="37" y="53"/>
                      </a:lnTo>
                      <a:lnTo>
                        <a:pt x="40" y="63"/>
                      </a:lnTo>
                      <a:lnTo>
                        <a:pt x="42" y="73"/>
                      </a:lnTo>
                      <a:lnTo>
                        <a:pt x="44" y="85"/>
                      </a:lnTo>
                      <a:lnTo>
                        <a:pt x="44" y="85"/>
                      </a:lnTo>
                      <a:lnTo>
                        <a:pt x="42" y="95"/>
                      </a:lnTo>
                      <a:lnTo>
                        <a:pt x="42" y="95"/>
                      </a:lnTo>
                      <a:lnTo>
                        <a:pt x="42" y="98"/>
                      </a:lnTo>
                      <a:lnTo>
                        <a:pt x="44" y="100"/>
                      </a:lnTo>
                      <a:lnTo>
                        <a:pt x="44" y="100"/>
                      </a:lnTo>
                      <a:lnTo>
                        <a:pt x="46" y="101"/>
                      </a:lnTo>
                      <a:lnTo>
                        <a:pt x="49" y="103"/>
                      </a:lnTo>
                      <a:lnTo>
                        <a:pt x="340" y="103"/>
                      </a:lnTo>
                      <a:lnTo>
                        <a:pt x="340" y="103"/>
                      </a:lnTo>
                      <a:lnTo>
                        <a:pt x="343" y="101"/>
                      </a:lnTo>
                      <a:lnTo>
                        <a:pt x="345" y="100"/>
                      </a:lnTo>
                      <a:lnTo>
                        <a:pt x="345" y="100"/>
                      </a:lnTo>
                      <a:lnTo>
                        <a:pt x="347" y="98"/>
                      </a:lnTo>
                      <a:lnTo>
                        <a:pt x="348" y="95"/>
                      </a:lnTo>
                      <a:lnTo>
                        <a:pt x="348" y="95"/>
                      </a:lnTo>
                      <a:lnTo>
                        <a:pt x="347" y="85"/>
                      </a:lnTo>
                      <a:lnTo>
                        <a:pt x="347" y="85"/>
                      </a:lnTo>
                      <a:lnTo>
                        <a:pt x="348" y="73"/>
                      </a:lnTo>
                      <a:lnTo>
                        <a:pt x="349" y="63"/>
                      </a:lnTo>
                      <a:lnTo>
                        <a:pt x="353" y="53"/>
                      </a:lnTo>
                      <a:lnTo>
                        <a:pt x="357" y="44"/>
                      </a:lnTo>
                      <a:lnTo>
                        <a:pt x="363" y="35"/>
                      </a:lnTo>
                      <a:lnTo>
                        <a:pt x="370" y="26"/>
                      </a:lnTo>
                      <a:lnTo>
                        <a:pt x="377" y="19"/>
                      </a:lnTo>
                      <a:lnTo>
                        <a:pt x="386" y="13"/>
                      </a:lnTo>
                      <a:lnTo>
                        <a:pt x="386" y="13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Freeform 46">
                  <a:extLst>
                    <a:ext uri="{FF2B5EF4-FFF2-40B4-BE49-F238E27FC236}">
                      <a16:creationId xmlns:a16="http://schemas.microsoft.com/office/drawing/2014/main" id="{B75033DF-D074-422C-A46D-BA332C3016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33725" y="63182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162" y="0"/>
                    </a:cxn>
                    <a:cxn ang="0">
                      <a:pos x="37" y="0"/>
                    </a:cxn>
                    <a:cxn ang="0">
                      <a:pos x="37" y="0"/>
                    </a:cxn>
                    <a:cxn ang="0">
                      <a:pos x="30" y="1"/>
                    </a:cxn>
                    <a:cxn ang="0">
                      <a:pos x="23" y="2"/>
                    </a:cxn>
                    <a:cxn ang="0">
                      <a:pos x="17" y="5"/>
                    </a:cxn>
                    <a:cxn ang="0">
                      <a:pos x="10" y="9"/>
                    </a:cxn>
                    <a:cxn ang="0">
                      <a:pos x="7" y="13"/>
                    </a:cxn>
                    <a:cxn ang="0">
                      <a:pos x="4" y="18"/>
                    </a:cxn>
                    <a:cxn ang="0">
                      <a:pos x="2" y="23"/>
                    </a:cxn>
                    <a:cxn ang="0">
                      <a:pos x="0" y="29"/>
                    </a:cxn>
                    <a:cxn ang="0">
                      <a:pos x="0" y="248"/>
                    </a:cxn>
                    <a:cxn ang="0">
                      <a:pos x="0" y="248"/>
                    </a:cxn>
                    <a:cxn ang="0">
                      <a:pos x="2" y="250"/>
                    </a:cxn>
                    <a:cxn ang="0">
                      <a:pos x="4" y="252"/>
                    </a:cxn>
                    <a:cxn ang="0">
                      <a:pos x="271" y="252"/>
                    </a:cxn>
                    <a:cxn ang="0">
                      <a:pos x="271" y="252"/>
                    </a:cxn>
                    <a:cxn ang="0">
                      <a:pos x="274" y="250"/>
                    </a:cxn>
                    <a:cxn ang="0">
                      <a:pos x="275" y="248"/>
                    </a:cxn>
                    <a:cxn ang="0">
                      <a:pos x="275" y="184"/>
                    </a:cxn>
                    <a:cxn ang="0">
                      <a:pos x="275" y="184"/>
                    </a:cxn>
                    <a:cxn ang="0">
                      <a:pos x="274" y="176"/>
                    </a:cxn>
                    <a:cxn ang="0">
                      <a:pos x="272" y="166"/>
                    </a:cxn>
                    <a:cxn ang="0">
                      <a:pos x="265" y="140"/>
                    </a:cxn>
                    <a:cxn ang="0">
                      <a:pos x="253" y="110"/>
                    </a:cxn>
                    <a:cxn ang="0">
                      <a:pos x="238" y="78"/>
                    </a:cxn>
                    <a:cxn ang="0">
                      <a:pos x="229" y="64"/>
                    </a:cxn>
                    <a:cxn ang="0">
                      <a:pos x="220" y="49"/>
                    </a:cxn>
                    <a:cxn ang="0">
                      <a:pos x="211" y="36"/>
                    </a:cxn>
                    <a:cxn ang="0">
                      <a:pos x="202" y="24"/>
                    </a:cxn>
                    <a:cxn ang="0">
                      <a:pos x="192" y="14"/>
                    </a:cxn>
                    <a:cxn ang="0">
                      <a:pos x="181" y="6"/>
                    </a:cxn>
                    <a:cxn ang="0">
                      <a:pos x="172" y="2"/>
                    </a:cxn>
                    <a:cxn ang="0">
                      <a:pos x="167" y="1"/>
                    </a:cxn>
                    <a:cxn ang="0">
                      <a:pos x="162" y="0"/>
                    </a:cxn>
                    <a:cxn ang="0">
                      <a:pos x="162" y="0"/>
                    </a:cxn>
                    <a:cxn ang="0">
                      <a:pos x="55" y="175"/>
                    </a:cxn>
                    <a:cxn ang="0">
                      <a:pos x="55" y="53"/>
                    </a:cxn>
                    <a:cxn ang="0">
                      <a:pos x="149" y="53"/>
                    </a:cxn>
                    <a:cxn ang="0">
                      <a:pos x="149" y="53"/>
                    </a:cxn>
                    <a:cxn ang="0">
                      <a:pos x="154" y="54"/>
                    </a:cxn>
                    <a:cxn ang="0">
                      <a:pos x="161" y="56"/>
                    </a:cxn>
                    <a:cxn ang="0">
                      <a:pos x="166" y="60"/>
                    </a:cxn>
                    <a:cxn ang="0">
                      <a:pos x="171" y="65"/>
                    </a:cxn>
                    <a:cxn ang="0">
                      <a:pos x="183" y="80"/>
                    </a:cxn>
                    <a:cxn ang="0">
                      <a:pos x="193" y="96"/>
                    </a:cxn>
                    <a:cxn ang="0">
                      <a:pos x="202" y="115"/>
                    </a:cxn>
                    <a:cxn ang="0">
                      <a:pos x="210" y="136"/>
                    </a:cxn>
                    <a:cxn ang="0">
                      <a:pos x="215" y="157"/>
                    </a:cxn>
                    <a:cxn ang="0">
                      <a:pos x="216" y="175"/>
                    </a:cxn>
                    <a:cxn ang="0">
                      <a:pos x="55" y="175"/>
                    </a:cxn>
                  </a:cxnLst>
                  <a:rect l="0" t="0" r="r" b="b"/>
                  <a:pathLst>
                    <a:path w="275" h="252">
                      <a:moveTo>
                        <a:pt x="162" y="0"/>
                      </a:move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0" y="1"/>
                      </a:lnTo>
                      <a:lnTo>
                        <a:pt x="23" y="2"/>
                      </a:lnTo>
                      <a:lnTo>
                        <a:pt x="17" y="5"/>
                      </a:lnTo>
                      <a:lnTo>
                        <a:pt x="10" y="9"/>
                      </a:lnTo>
                      <a:lnTo>
                        <a:pt x="7" y="13"/>
                      </a:lnTo>
                      <a:lnTo>
                        <a:pt x="4" y="18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2" y="250"/>
                      </a:lnTo>
                      <a:lnTo>
                        <a:pt x="4" y="252"/>
                      </a:lnTo>
                      <a:lnTo>
                        <a:pt x="271" y="252"/>
                      </a:lnTo>
                      <a:lnTo>
                        <a:pt x="271" y="252"/>
                      </a:lnTo>
                      <a:lnTo>
                        <a:pt x="274" y="250"/>
                      </a:lnTo>
                      <a:lnTo>
                        <a:pt x="275" y="248"/>
                      </a:lnTo>
                      <a:lnTo>
                        <a:pt x="275" y="184"/>
                      </a:lnTo>
                      <a:lnTo>
                        <a:pt x="275" y="184"/>
                      </a:lnTo>
                      <a:lnTo>
                        <a:pt x="274" y="176"/>
                      </a:lnTo>
                      <a:lnTo>
                        <a:pt x="272" y="166"/>
                      </a:lnTo>
                      <a:lnTo>
                        <a:pt x="265" y="140"/>
                      </a:lnTo>
                      <a:lnTo>
                        <a:pt x="253" y="110"/>
                      </a:lnTo>
                      <a:lnTo>
                        <a:pt x="238" y="78"/>
                      </a:lnTo>
                      <a:lnTo>
                        <a:pt x="229" y="64"/>
                      </a:lnTo>
                      <a:lnTo>
                        <a:pt x="220" y="49"/>
                      </a:lnTo>
                      <a:lnTo>
                        <a:pt x="211" y="36"/>
                      </a:lnTo>
                      <a:lnTo>
                        <a:pt x="202" y="24"/>
                      </a:lnTo>
                      <a:lnTo>
                        <a:pt x="192" y="14"/>
                      </a:lnTo>
                      <a:lnTo>
                        <a:pt x="181" y="6"/>
                      </a:lnTo>
                      <a:lnTo>
                        <a:pt x="172" y="2"/>
                      </a:lnTo>
                      <a:lnTo>
                        <a:pt x="167" y="1"/>
                      </a:lnTo>
                      <a:lnTo>
                        <a:pt x="162" y="0"/>
                      </a:lnTo>
                      <a:lnTo>
                        <a:pt x="162" y="0"/>
                      </a:lnTo>
                      <a:close/>
                      <a:moveTo>
                        <a:pt x="55" y="175"/>
                      </a:moveTo>
                      <a:lnTo>
                        <a:pt x="55" y="53"/>
                      </a:lnTo>
                      <a:lnTo>
                        <a:pt x="149" y="53"/>
                      </a:lnTo>
                      <a:lnTo>
                        <a:pt x="149" y="53"/>
                      </a:lnTo>
                      <a:lnTo>
                        <a:pt x="154" y="54"/>
                      </a:lnTo>
                      <a:lnTo>
                        <a:pt x="161" y="56"/>
                      </a:lnTo>
                      <a:lnTo>
                        <a:pt x="166" y="60"/>
                      </a:lnTo>
                      <a:lnTo>
                        <a:pt x="171" y="65"/>
                      </a:lnTo>
                      <a:lnTo>
                        <a:pt x="183" y="80"/>
                      </a:lnTo>
                      <a:lnTo>
                        <a:pt x="193" y="96"/>
                      </a:lnTo>
                      <a:lnTo>
                        <a:pt x="202" y="115"/>
                      </a:lnTo>
                      <a:lnTo>
                        <a:pt x="210" y="136"/>
                      </a:lnTo>
                      <a:lnTo>
                        <a:pt x="215" y="157"/>
                      </a:lnTo>
                      <a:lnTo>
                        <a:pt x="216" y="175"/>
                      </a:lnTo>
                      <a:lnTo>
                        <a:pt x="55" y="175"/>
                      </a:lnTo>
                      <a:close/>
                    </a:path>
                  </a:pathLst>
                </a:custGeom>
                <a:solidFill>
                  <a:srgbClr val="CE45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F30779D-5294-4503-ACC5-25B2B3A9350F}"/>
                  </a:ext>
                </a:extLst>
              </p:cNvPr>
              <p:cNvSpPr/>
              <p:nvPr/>
            </p:nvSpPr>
            <p:spPr>
              <a:xfrm>
                <a:off x="2955083" y="2682158"/>
                <a:ext cx="700836" cy="289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ource Sans Pro" pitchFamily="34" charset="0"/>
                    <a:ea typeface="Open Sans Light" pitchFamily="34" charset="0"/>
                    <a:cs typeface="B Mitra" panose="00000400000000000000" pitchFamily="2" charset="-78"/>
                  </a:rPr>
                  <a:t>Tactics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itchFamily="34" charset="0"/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5C9700F-AD77-4D77-8E63-7D04996E8444}"/>
                </a:ext>
              </a:extLst>
            </p:cNvPr>
            <p:cNvGrpSpPr/>
            <p:nvPr/>
          </p:nvGrpSpPr>
          <p:grpSpPr>
            <a:xfrm>
              <a:off x="3510981" y="2174630"/>
              <a:ext cx="1432314" cy="1192317"/>
              <a:chOff x="2713131" y="438150"/>
              <a:chExt cx="1074235" cy="894237"/>
            </a:xfrm>
          </p:grpSpPr>
          <p:sp>
            <p:nvSpPr>
              <p:cNvPr id="50" name="Freeform 513">
                <a:extLst>
                  <a:ext uri="{FF2B5EF4-FFF2-40B4-BE49-F238E27FC236}">
                    <a16:creationId xmlns:a16="http://schemas.microsoft.com/office/drawing/2014/main" id="{9CBE3F12-B425-427B-8311-19B305304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200" y="438150"/>
                <a:ext cx="682625" cy="649288"/>
              </a:xfrm>
              <a:custGeom>
                <a:avLst/>
                <a:gdLst/>
                <a:ahLst/>
                <a:cxnLst>
                  <a:cxn ang="0">
                    <a:pos x="862" y="318"/>
                  </a:cxn>
                  <a:cxn ang="0">
                    <a:pos x="860" y="286"/>
                  </a:cxn>
                  <a:cxn ang="0">
                    <a:pos x="841" y="225"/>
                  </a:cxn>
                  <a:cxn ang="0">
                    <a:pos x="810" y="167"/>
                  </a:cxn>
                  <a:cxn ang="0">
                    <a:pos x="763" y="117"/>
                  </a:cxn>
                  <a:cxn ang="0">
                    <a:pos x="705" y="72"/>
                  </a:cxn>
                  <a:cxn ang="0">
                    <a:pos x="637" y="39"/>
                  </a:cxn>
                  <a:cxn ang="0">
                    <a:pos x="558" y="15"/>
                  </a:cxn>
                  <a:cxn ang="0">
                    <a:pos x="475" y="2"/>
                  </a:cxn>
                  <a:cxn ang="0">
                    <a:pos x="430" y="0"/>
                  </a:cxn>
                  <a:cxn ang="0">
                    <a:pos x="344" y="7"/>
                  </a:cxn>
                  <a:cxn ang="0">
                    <a:pos x="263" y="26"/>
                  </a:cxn>
                  <a:cxn ang="0">
                    <a:pos x="190" y="54"/>
                  </a:cxn>
                  <a:cxn ang="0">
                    <a:pos x="127" y="93"/>
                  </a:cxn>
                  <a:cxn ang="0">
                    <a:pos x="75" y="141"/>
                  </a:cxn>
                  <a:cxn ang="0">
                    <a:pos x="34" y="195"/>
                  </a:cxn>
                  <a:cxn ang="0">
                    <a:pos x="9" y="255"/>
                  </a:cxn>
                  <a:cxn ang="0">
                    <a:pos x="0" y="303"/>
                  </a:cxn>
                  <a:cxn ang="0">
                    <a:pos x="0" y="318"/>
                  </a:cxn>
                  <a:cxn ang="0">
                    <a:pos x="2" y="351"/>
                  </a:cxn>
                  <a:cxn ang="0">
                    <a:pos x="19" y="413"/>
                  </a:cxn>
                  <a:cxn ang="0">
                    <a:pos x="52" y="470"/>
                  </a:cxn>
                  <a:cxn ang="0">
                    <a:pos x="99" y="521"/>
                  </a:cxn>
                  <a:cxn ang="0">
                    <a:pos x="156" y="565"/>
                  </a:cxn>
                  <a:cxn ang="0">
                    <a:pos x="225" y="599"/>
                  </a:cxn>
                  <a:cxn ang="0">
                    <a:pos x="303" y="623"/>
                  </a:cxn>
                  <a:cxn ang="0">
                    <a:pos x="387" y="636"/>
                  </a:cxn>
                  <a:cxn ang="0">
                    <a:pos x="430" y="638"/>
                  </a:cxn>
                  <a:cxn ang="0">
                    <a:pos x="521" y="630"/>
                  </a:cxn>
                  <a:cxn ang="0">
                    <a:pos x="609" y="608"/>
                  </a:cxn>
                  <a:cxn ang="0">
                    <a:pos x="637" y="599"/>
                  </a:cxn>
                  <a:cxn ang="0">
                    <a:pos x="687" y="575"/>
                  </a:cxn>
                  <a:cxn ang="0">
                    <a:pos x="733" y="545"/>
                  </a:cxn>
                  <a:cxn ang="0">
                    <a:pos x="774" y="511"/>
                  </a:cxn>
                  <a:cxn ang="0">
                    <a:pos x="806" y="474"/>
                  </a:cxn>
                  <a:cxn ang="0">
                    <a:pos x="832" y="433"/>
                  </a:cxn>
                  <a:cxn ang="0">
                    <a:pos x="851" y="389"/>
                  </a:cxn>
                  <a:cxn ang="0">
                    <a:pos x="860" y="342"/>
                  </a:cxn>
                  <a:cxn ang="0">
                    <a:pos x="862" y="318"/>
                  </a:cxn>
                </a:cxnLst>
                <a:rect l="0" t="0" r="r" b="b"/>
                <a:pathLst>
                  <a:path w="862" h="818">
                    <a:moveTo>
                      <a:pt x="862" y="318"/>
                    </a:moveTo>
                    <a:lnTo>
                      <a:pt x="862" y="318"/>
                    </a:lnTo>
                    <a:lnTo>
                      <a:pt x="862" y="303"/>
                    </a:lnTo>
                    <a:lnTo>
                      <a:pt x="860" y="286"/>
                    </a:lnTo>
                    <a:lnTo>
                      <a:pt x="852" y="255"/>
                    </a:lnTo>
                    <a:lnTo>
                      <a:pt x="841" y="225"/>
                    </a:lnTo>
                    <a:lnTo>
                      <a:pt x="828" y="195"/>
                    </a:lnTo>
                    <a:lnTo>
                      <a:pt x="810" y="167"/>
                    </a:lnTo>
                    <a:lnTo>
                      <a:pt x="787" y="141"/>
                    </a:lnTo>
                    <a:lnTo>
                      <a:pt x="763" y="117"/>
                    </a:lnTo>
                    <a:lnTo>
                      <a:pt x="735" y="93"/>
                    </a:lnTo>
                    <a:lnTo>
                      <a:pt x="705" y="72"/>
                    </a:lnTo>
                    <a:lnTo>
                      <a:pt x="672" y="54"/>
                    </a:lnTo>
                    <a:lnTo>
                      <a:pt x="637" y="39"/>
                    </a:lnTo>
                    <a:lnTo>
                      <a:pt x="597" y="26"/>
                    </a:lnTo>
                    <a:lnTo>
                      <a:pt x="558" y="15"/>
                    </a:lnTo>
                    <a:lnTo>
                      <a:pt x="517" y="7"/>
                    </a:lnTo>
                    <a:lnTo>
                      <a:pt x="475" y="2"/>
                    </a:lnTo>
                    <a:lnTo>
                      <a:pt x="430" y="0"/>
                    </a:lnTo>
                    <a:lnTo>
                      <a:pt x="430" y="0"/>
                    </a:lnTo>
                    <a:lnTo>
                      <a:pt x="387" y="2"/>
                    </a:lnTo>
                    <a:lnTo>
                      <a:pt x="344" y="7"/>
                    </a:lnTo>
                    <a:lnTo>
                      <a:pt x="303" y="15"/>
                    </a:lnTo>
                    <a:lnTo>
                      <a:pt x="263" y="26"/>
                    </a:lnTo>
                    <a:lnTo>
                      <a:pt x="225" y="39"/>
                    </a:lnTo>
                    <a:lnTo>
                      <a:pt x="190" y="54"/>
                    </a:lnTo>
                    <a:lnTo>
                      <a:pt x="156" y="72"/>
                    </a:lnTo>
                    <a:lnTo>
                      <a:pt x="127" y="93"/>
                    </a:lnTo>
                    <a:lnTo>
                      <a:pt x="99" y="117"/>
                    </a:lnTo>
                    <a:lnTo>
                      <a:pt x="75" y="141"/>
                    </a:lnTo>
                    <a:lnTo>
                      <a:pt x="52" y="167"/>
                    </a:lnTo>
                    <a:lnTo>
                      <a:pt x="34" y="195"/>
                    </a:lnTo>
                    <a:lnTo>
                      <a:pt x="19" y="225"/>
                    </a:lnTo>
                    <a:lnTo>
                      <a:pt x="9" y="255"/>
                    </a:lnTo>
                    <a:lnTo>
                      <a:pt x="2" y="286"/>
                    </a:lnTo>
                    <a:lnTo>
                      <a:pt x="0" y="303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0" y="335"/>
                    </a:lnTo>
                    <a:lnTo>
                      <a:pt x="2" y="351"/>
                    </a:lnTo>
                    <a:lnTo>
                      <a:pt x="9" y="383"/>
                    </a:lnTo>
                    <a:lnTo>
                      <a:pt x="19" y="413"/>
                    </a:lnTo>
                    <a:lnTo>
                      <a:pt x="34" y="443"/>
                    </a:lnTo>
                    <a:lnTo>
                      <a:pt x="52" y="470"/>
                    </a:lnTo>
                    <a:lnTo>
                      <a:pt x="75" y="496"/>
                    </a:lnTo>
                    <a:lnTo>
                      <a:pt x="99" y="521"/>
                    </a:lnTo>
                    <a:lnTo>
                      <a:pt x="127" y="545"/>
                    </a:lnTo>
                    <a:lnTo>
                      <a:pt x="156" y="565"/>
                    </a:lnTo>
                    <a:lnTo>
                      <a:pt x="190" y="582"/>
                    </a:lnTo>
                    <a:lnTo>
                      <a:pt x="225" y="599"/>
                    </a:lnTo>
                    <a:lnTo>
                      <a:pt x="263" y="612"/>
                    </a:lnTo>
                    <a:lnTo>
                      <a:pt x="303" y="623"/>
                    </a:lnTo>
                    <a:lnTo>
                      <a:pt x="344" y="630"/>
                    </a:lnTo>
                    <a:lnTo>
                      <a:pt x="387" y="636"/>
                    </a:lnTo>
                    <a:lnTo>
                      <a:pt x="430" y="638"/>
                    </a:lnTo>
                    <a:lnTo>
                      <a:pt x="430" y="638"/>
                    </a:lnTo>
                    <a:lnTo>
                      <a:pt x="477" y="636"/>
                    </a:lnTo>
                    <a:lnTo>
                      <a:pt x="521" y="630"/>
                    </a:lnTo>
                    <a:lnTo>
                      <a:pt x="711" y="818"/>
                    </a:lnTo>
                    <a:lnTo>
                      <a:pt x="609" y="608"/>
                    </a:lnTo>
                    <a:lnTo>
                      <a:pt x="609" y="608"/>
                    </a:lnTo>
                    <a:lnTo>
                      <a:pt x="637" y="599"/>
                    </a:lnTo>
                    <a:lnTo>
                      <a:pt x="663" y="588"/>
                    </a:lnTo>
                    <a:lnTo>
                      <a:pt x="687" y="575"/>
                    </a:lnTo>
                    <a:lnTo>
                      <a:pt x="711" y="560"/>
                    </a:lnTo>
                    <a:lnTo>
                      <a:pt x="733" y="545"/>
                    </a:lnTo>
                    <a:lnTo>
                      <a:pt x="754" y="530"/>
                    </a:lnTo>
                    <a:lnTo>
                      <a:pt x="774" y="511"/>
                    </a:lnTo>
                    <a:lnTo>
                      <a:pt x="791" y="493"/>
                    </a:lnTo>
                    <a:lnTo>
                      <a:pt x="806" y="474"/>
                    </a:lnTo>
                    <a:lnTo>
                      <a:pt x="821" y="454"/>
                    </a:lnTo>
                    <a:lnTo>
                      <a:pt x="832" y="433"/>
                    </a:lnTo>
                    <a:lnTo>
                      <a:pt x="843" y="411"/>
                    </a:lnTo>
                    <a:lnTo>
                      <a:pt x="851" y="389"/>
                    </a:lnTo>
                    <a:lnTo>
                      <a:pt x="856" y="366"/>
                    </a:lnTo>
                    <a:lnTo>
                      <a:pt x="860" y="342"/>
                    </a:lnTo>
                    <a:lnTo>
                      <a:pt x="862" y="318"/>
                    </a:lnTo>
                    <a:lnTo>
                      <a:pt x="862" y="318"/>
                    </a:lnTo>
                    <a:close/>
                  </a:path>
                </a:pathLst>
              </a:custGeom>
              <a:solidFill>
                <a:srgbClr val="23CDE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70854F16-050B-4F72-B681-D4D064544C4F}"/>
                  </a:ext>
                </a:extLst>
              </p:cNvPr>
              <p:cNvGrpSpPr/>
              <p:nvPr/>
            </p:nvGrpSpPr>
            <p:grpSpPr>
              <a:xfrm rot="18051271">
                <a:off x="3291272" y="836293"/>
                <a:ext cx="611188" cy="381000"/>
                <a:chOff x="2740025" y="590550"/>
                <a:chExt cx="611188" cy="381000"/>
              </a:xfrm>
            </p:grpSpPr>
            <p:sp>
              <p:nvSpPr>
                <p:cNvPr id="53" name="Freeform 40">
                  <a:extLst>
                    <a:ext uri="{FF2B5EF4-FFF2-40B4-BE49-F238E27FC236}">
                      <a16:creationId xmlns:a16="http://schemas.microsoft.com/office/drawing/2014/main" id="{7C7A8770-BC49-4AAA-A2F2-062CDA17F7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200" y="590550"/>
                  <a:ext cx="374650" cy="241300"/>
                </a:xfrm>
                <a:custGeom>
                  <a:avLst/>
                  <a:gdLst/>
                  <a:ahLst/>
                  <a:cxnLst>
                    <a:cxn ang="0">
                      <a:pos x="4" y="305"/>
                    </a:cxn>
                    <a:cxn ang="0">
                      <a:pos x="468" y="305"/>
                    </a:cxn>
                    <a:cxn ang="0">
                      <a:pos x="468" y="305"/>
                    </a:cxn>
                    <a:cxn ang="0">
                      <a:pos x="471" y="303"/>
                    </a:cxn>
                    <a:cxn ang="0">
                      <a:pos x="471" y="301"/>
                    </a:cxn>
                    <a:cxn ang="0">
                      <a:pos x="471" y="4"/>
                    </a:cxn>
                    <a:cxn ang="0">
                      <a:pos x="471" y="4"/>
                    </a:cxn>
                    <a:cxn ang="0">
                      <a:pos x="471" y="2"/>
                    </a:cxn>
                    <a:cxn ang="0">
                      <a:pos x="46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301"/>
                    </a:cxn>
                    <a:cxn ang="0">
                      <a:pos x="0" y="301"/>
                    </a:cxn>
                    <a:cxn ang="0">
                      <a:pos x="1" y="303"/>
                    </a:cxn>
                    <a:cxn ang="0">
                      <a:pos x="4" y="305"/>
                    </a:cxn>
                    <a:cxn ang="0">
                      <a:pos x="4" y="305"/>
                    </a:cxn>
                  </a:cxnLst>
                  <a:rect l="0" t="0" r="r" b="b"/>
                  <a:pathLst>
                    <a:path w="471" h="305">
                      <a:moveTo>
                        <a:pt x="4" y="305"/>
                      </a:moveTo>
                      <a:lnTo>
                        <a:pt x="468" y="305"/>
                      </a:lnTo>
                      <a:lnTo>
                        <a:pt x="468" y="305"/>
                      </a:lnTo>
                      <a:lnTo>
                        <a:pt x="471" y="303"/>
                      </a:lnTo>
                      <a:lnTo>
                        <a:pt x="471" y="301"/>
                      </a:lnTo>
                      <a:lnTo>
                        <a:pt x="471" y="4"/>
                      </a:lnTo>
                      <a:lnTo>
                        <a:pt x="471" y="4"/>
                      </a:lnTo>
                      <a:lnTo>
                        <a:pt x="471" y="2"/>
                      </a:lnTo>
                      <a:lnTo>
                        <a:pt x="46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301"/>
                      </a:lnTo>
                      <a:lnTo>
                        <a:pt x="0" y="301"/>
                      </a:lnTo>
                      <a:lnTo>
                        <a:pt x="1" y="303"/>
                      </a:lnTo>
                      <a:lnTo>
                        <a:pt x="4" y="305"/>
                      </a:lnTo>
                      <a:lnTo>
                        <a:pt x="4" y="305"/>
                      </a:lnTo>
                      <a:close/>
                    </a:path>
                  </a:pathLst>
                </a:custGeom>
                <a:solidFill>
                  <a:srgbClr val="23CD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41">
                  <a:extLst>
                    <a:ext uri="{FF2B5EF4-FFF2-40B4-BE49-F238E27FC236}">
                      <a16:creationId xmlns:a16="http://schemas.microsoft.com/office/drawing/2014/main" id="{44EBC9C8-103C-49F3-A0A0-34A781272B9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84525" y="855663"/>
                  <a:ext cx="114300" cy="112713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43" y="7"/>
                    </a:cxn>
                    <a:cxn ang="0">
                      <a:pos x="22" y="22"/>
                    </a:cxn>
                    <a:cxn ang="0">
                      <a:pos x="6" y="45"/>
                    </a:cxn>
                    <a:cxn ang="0">
                      <a:pos x="0" y="72"/>
                    </a:cxn>
                    <a:cxn ang="0">
                      <a:pos x="1" y="87"/>
                    </a:cxn>
                    <a:cxn ang="0">
                      <a:pos x="13" y="113"/>
                    </a:cxn>
                    <a:cxn ang="0">
                      <a:pos x="32" y="132"/>
                    </a:cxn>
                    <a:cxn ang="0">
                      <a:pos x="57" y="143"/>
                    </a:cxn>
                    <a:cxn ang="0">
                      <a:pos x="72" y="144"/>
                    </a:cxn>
                    <a:cxn ang="0">
                      <a:pos x="100" y="139"/>
                    </a:cxn>
                    <a:cxn ang="0">
                      <a:pos x="123" y="123"/>
                    </a:cxn>
                    <a:cxn ang="0">
                      <a:pos x="138" y="100"/>
                    </a:cxn>
                    <a:cxn ang="0">
                      <a:pos x="144" y="72"/>
                    </a:cxn>
                    <a:cxn ang="0">
                      <a:pos x="142" y="58"/>
                    </a:cxn>
                    <a:cxn ang="0">
                      <a:pos x="132" y="32"/>
                    </a:cxn>
                    <a:cxn ang="0">
                      <a:pos x="111" y="13"/>
                    </a:cxn>
                    <a:cxn ang="0">
                      <a:pos x="86" y="3"/>
                    </a:cxn>
                    <a:cxn ang="0">
                      <a:pos x="72" y="0"/>
                    </a:cxn>
                    <a:cxn ang="0">
                      <a:pos x="72" y="107"/>
                    </a:cxn>
                    <a:cxn ang="0">
                      <a:pos x="59" y="104"/>
                    </a:cxn>
                    <a:cxn ang="0">
                      <a:pos x="47" y="96"/>
                    </a:cxn>
                    <a:cxn ang="0">
                      <a:pos x="41" y="86"/>
                    </a:cxn>
                    <a:cxn ang="0">
                      <a:pos x="37" y="72"/>
                    </a:cxn>
                    <a:cxn ang="0">
                      <a:pos x="38" y="66"/>
                    </a:cxn>
                    <a:cxn ang="0">
                      <a:pos x="43" y="53"/>
                    </a:cxn>
                    <a:cxn ang="0">
                      <a:pos x="52" y="44"/>
                    </a:cxn>
                    <a:cxn ang="0">
                      <a:pos x="65" y="39"/>
                    </a:cxn>
                    <a:cxn ang="0">
                      <a:pos x="72" y="39"/>
                    </a:cxn>
                    <a:cxn ang="0">
                      <a:pos x="86" y="41"/>
                    </a:cxn>
                    <a:cxn ang="0">
                      <a:pos x="96" y="49"/>
                    </a:cxn>
                    <a:cxn ang="0">
                      <a:pos x="104" y="59"/>
                    </a:cxn>
                    <a:cxn ang="0">
                      <a:pos x="106" y="72"/>
                    </a:cxn>
                    <a:cxn ang="0">
                      <a:pos x="105" y="80"/>
                    </a:cxn>
                    <a:cxn ang="0">
                      <a:pos x="100" y="91"/>
                    </a:cxn>
                    <a:cxn ang="0">
                      <a:pos x="91" y="102"/>
                    </a:cxn>
                    <a:cxn ang="0">
                      <a:pos x="79" y="107"/>
                    </a:cxn>
                    <a:cxn ang="0">
                      <a:pos x="72" y="107"/>
                    </a:cxn>
                  </a:cxnLst>
                  <a:rect l="0" t="0" r="r" b="b"/>
                  <a:pathLst>
                    <a:path w="144" h="144">
                      <a:moveTo>
                        <a:pt x="72" y="0"/>
                      </a:moveTo>
                      <a:lnTo>
                        <a:pt x="72" y="0"/>
                      </a:lnTo>
                      <a:lnTo>
                        <a:pt x="57" y="3"/>
                      </a:lnTo>
                      <a:lnTo>
                        <a:pt x="43" y="7"/>
                      </a:lnTo>
                      <a:lnTo>
                        <a:pt x="32" y="13"/>
                      </a:lnTo>
                      <a:lnTo>
                        <a:pt x="22" y="22"/>
                      </a:lnTo>
                      <a:lnTo>
                        <a:pt x="13" y="32"/>
                      </a:lnTo>
                      <a:lnTo>
                        <a:pt x="6" y="45"/>
                      </a:lnTo>
                      <a:lnTo>
                        <a:pt x="1" y="58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1" y="87"/>
                      </a:lnTo>
                      <a:lnTo>
                        <a:pt x="6" y="100"/>
                      </a:lnTo>
                      <a:lnTo>
                        <a:pt x="13" y="113"/>
                      </a:lnTo>
                      <a:lnTo>
                        <a:pt x="22" y="123"/>
                      </a:lnTo>
                      <a:lnTo>
                        <a:pt x="32" y="132"/>
                      </a:lnTo>
                      <a:lnTo>
                        <a:pt x="43" y="139"/>
                      </a:lnTo>
                      <a:lnTo>
                        <a:pt x="57" y="143"/>
                      </a:lnTo>
                      <a:lnTo>
                        <a:pt x="72" y="144"/>
                      </a:lnTo>
                      <a:lnTo>
                        <a:pt x="72" y="144"/>
                      </a:lnTo>
                      <a:lnTo>
                        <a:pt x="86" y="143"/>
                      </a:lnTo>
                      <a:lnTo>
                        <a:pt x="100" y="139"/>
                      </a:lnTo>
                      <a:lnTo>
                        <a:pt x="111" y="132"/>
                      </a:lnTo>
                      <a:lnTo>
                        <a:pt x="123" y="123"/>
                      </a:lnTo>
                      <a:lnTo>
                        <a:pt x="132" y="113"/>
                      </a:lnTo>
                      <a:lnTo>
                        <a:pt x="138" y="100"/>
                      </a:lnTo>
                      <a:lnTo>
                        <a:pt x="142" y="87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2" y="58"/>
                      </a:lnTo>
                      <a:lnTo>
                        <a:pt x="138" y="45"/>
                      </a:lnTo>
                      <a:lnTo>
                        <a:pt x="132" y="32"/>
                      </a:lnTo>
                      <a:lnTo>
                        <a:pt x="123" y="22"/>
                      </a:lnTo>
                      <a:lnTo>
                        <a:pt x="111" y="13"/>
                      </a:lnTo>
                      <a:lnTo>
                        <a:pt x="100" y="7"/>
                      </a:lnTo>
                      <a:lnTo>
                        <a:pt x="86" y="3"/>
                      </a:lnTo>
                      <a:lnTo>
                        <a:pt x="72" y="0"/>
                      </a:lnTo>
                      <a:lnTo>
                        <a:pt x="72" y="0"/>
                      </a:lnTo>
                      <a:close/>
                      <a:moveTo>
                        <a:pt x="72" y="107"/>
                      </a:moveTo>
                      <a:lnTo>
                        <a:pt x="72" y="107"/>
                      </a:lnTo>
                      <a:lnTo>
                        <a:pt x="65" y="107"/>
                      </a:lnTo>
                      <a:lnTo>
                        <a:pt x="59" y="104"/>
                      </a:lnTo>
                      <a:lnTo>
                        <a:pt x="52" y="102"/>
                      </a:lnTo>
                      <a:lnTo>
                        <a:pt x="47" y="96"/>
                      </a:lnTo>
                      <a:lnTo>
                        <a:pt x="43" y="91"/>
                      </a:lnTo>
                      <a:lnTo>
                        <a:pt x="41" y="86"/>
                      </a:lnTo>
                      <a:lnTo>
                        <a:pt x="38" y="80"/>
                      </a:lnTo>
                      <a:lnTo>
                        <a:pt x="37" y="72"/>
                      </a:lnTo>
                      <a:lnTo>
                        <a:pt x="37" y="72"/>
                      </a:lnTo>
                      <a:lnTo>
                        <a:pt x="38" y="66"/>
                      </a:lnTo>
                      <a:lnTo>
                        <a:pt x="41" y="59"/>
                      </a:lnTo>
                      <a:lnTo>
                        <a:pt x="43" y="53"/>
                      </a:lnTo>
                      <a:lnTo>
                        <a:pt x="47" y="49"/>
                      </a:lnTo>
                      <a:lnTo>
                        <a:pt x="52" y="44"/>
                      </a:lnTo>
                      <a:lnTo>
                        <a:pt x="59" y="41"/>
                      </a:lnTo>
                      <a:lnTo>
                        <a:pt x="65" y="39"/>
                      </a:lnTo>
                      <a:lnTo>
                        <a:pt x="72" y="39"/>
                      </a:lnTo>
                      <a:lnTo>
                        <a:pt x="72" y="39"/>
                      </a:lnTo>
                      <a:lnTo>
                        <a:pt x="79" y="39"/>
                      </a:lnTo>
                      <a:lnTo>
                        <a:pt x="86" y="41"/>
                      </a:lnTo>
                      <a:lnTo>
                        <a:pt x="91" y="44"/>
                      </a:lnTo>
                      <a:lnTo>
                        <a:pt x="96" y="49"/>
                      </a:lnTo>
                      <a:lnTo>
                        <a:pt x="100" y="53"/>
                      </a:lnTo>
                      <a:lnTo>
                        <a:pt x="104" y="59"/>
                      </a:lnTo>
                      <a:lnTo>
                        <a:pt x="105" y="66"/>
                      </a:lnTo>
                      <a:lnTo>
                        <a:pt x="106" y="72"/>
                      </a:lnTo>
                      <a:lnTo>
                        <a:pt x="106" y="72"/>
                      </a:lnTo>
                      <a:lnTo>
                        <a:pt x="105" y="80"/>
                      </a:lnTo>
                      <a:lnTo>
                        <a:pt x="104" y="86"/>
                      </a:lnTo>
                      <a:lnTo>
                        <a:pt x="100" y="91"/>
                      </a:lnTo>
                      <a:lnTo>
                        <a:pt x="96" y="96"/>
                      </a:lnTo>
                      <a:lnTo>
                        <a:pt x="91" y="102"/>
                      </a:lnTo>
                      <a:lnTo>
                        <a:pt x="86" y="104"/>
                      </a:lnTo>
                      <a:lnTo>
                        <a:pt x="79" y="107"/>
                      </a:lnTo>
                      <a:lnTo>
                        <a:pt x="72" y="107"/>
                      </a:lnTo>
                      <a:lnTo>
                        <a:pt x="72" y="107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42">
                  <a:extLst>
                    <a:ext uri="{FF2B5EF4-FFF2-40B4-BE49-F238E27FC236}">
                      <a16:creationId xmlns:a16="http://schemas.microsoft.com/office/drawing/2014/main" id="{492BC0DF-4976-4E90-8E31-BFAA84A20F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806700" y="857250"/>
                  <a:ext cx="112713" cy="114300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44" y="6"/>
                    </a:cxn>
                    <a:cxn ang="0">
                      <a:pos x="22" y="21"/>
                    </a:cxn>
                    <a:cxn ang="0">
                      <a:pos x="6" y="43"/>
                    </a:cxn>
                    <a:cxn ang="0">
                      <a:pos x="0" y="72"/>
                    </a:cxn>
                    <a:cxn ang="0">
                      <a:pos x="1" y="86"/>
                    </a:cxn>
                    <a:cxn ang="0">
                      <a:pos x="13" y="111"/>
                    </a:cxn>
                    <a:cxn ang="0">
                      <a:pos x="32" y="132"/>
                    </a:cxn>
                    <a:cxn ang="0">
                      <a:pos x="58" y="142"/>
                    </a:cxn>
                    <a:cxn ang="0">
                      <a:pos x="72" y="143"/>
                    </a:cxn>
                    <a:cxn ang="0">
                      <a:pos x="100" y="138"/>
                    </a:cxn>
                    <a:cxn ang="0">
                      <a:pos x="123" y="123"/>
                    </a:cxn>
                    <a:cxn ang="0">
                      <a:pos x="139" y="100"/>
                    </a:cxn>
                    <a:cxn ang="0">
                      <a:pos x="144" y="72"/>
                    </a:cxn>
                    <a:cxn ang="0">
                      <a:pos x="143" y="57"/>
                    </a:cxn>
                    <a:cxn ang="0">
                      <a:pos x="132" y="32"/>
                    </a:cxn>
                    <a:cxn ang="0">
                      <a:pos x="113" y="13"/>
                    </a:cxn>
                    <a:cxn ang="0">
                      <a:pos x="87" y="1"/>
                    </a:cxn>
                    <a:cxn ang="0">
                      <a:pos x="72" y="0"/>
                    </a:cxn>
                    <a:cxn ang="0">
                      <a:pos x="72" y="106"/>
                    </a:cxn>
                    <a:cxn ang="0">
                      <a:pos x="59" y="104"/>
                    </a:cxn>
                    <a:cxn ang="0">
                      <a:pos x="48" y="96"/>
                    </a:cxn>
                    <a:cxn ang="0">
                      <a:pos x="41" y="86"/>
                    </a:cxn>
                    <a:cxn ang="0">
                      <a:pos x="37" y="72"/>
                    </a:cxn>
                    <a:cxn ang="0">
                      <a:pos x="39" y="65"/>
                    </a:cxn>
                    <a:cxn ang="0">
                      <a:pos x="44" y="52"/>
                    </a:cxn>
                    <a:cxn ang="0">
                      <a:pos x="53" y="43"/>
                    </a:cxn>
                    <a:cxn ang="0">
                      <a:pos x="66" y="38"/>
                    </a:cxn>
                    <a:cxn ang="0">
                      <a:pos x="72" y="37"/>
                    </a:cxn>
                    <a:cxn ang="0">
                      <a:pos x="86" y="41"/>
                    </a:cxn>
                    <a:cxn ang="0">
                      <a:pos x="96" y="47"/>
                    </a:cxn>
                    <a:cxn ang="0">
                      <a:pos x="104" y="59"/>
                    </a:cxn>
                    <a:cxn ang="0">
                      <a:pos x="107" y="72"/>
                    </a:cxn>
                    <a:cxn ang="0">
                      <a:pos x="105" y="79"/>
                    </a:cxn>
                    <a:cxn ang="0">
                      <a:pos x="100" y="91"/>
                    </a:cxn>
                    <a:cxn ang="0">
                      <a:pos x="91" y="100"/>
                    </a:cxn>
                    <a:cxn ang="0">
                      <a:pos x="80" y="105"/>
                    </a:cxn>
                    <a:cxn ang="0">
                      <a:pos x="72" y="106"/>
                    </a:cxn>
                  </a:cxnLst>
                  <a:rect l="0" t="0" r="r" b="b"/>
                  <a:pathLst>
                    <a:path w="144" h="143">
                      <a:moveTo>
                        <a:pt x="72" y="0"/>
                      </a:moveTo>
                      <a:lnTo>
                        <a:pt x="72" y="0"/>
                      </a:lnTo>
                      <a:lnTo>
                        <a:pt x="58" y="1"/>
                      </a:lnTo>
                      <a:lnTo>
                        <a:pt x="44" y="6"/>
                      </a:lnTo>
                      <a:lnTo>
                        <a:pt x="32" y="13"/>
                      </a:lnTo>
                      <a:lnTo>
                        <a:pt x="22" y="21"/>
                      </a:lnTo>
                      <a:lnTo>
                        <a:pt x="13" y="32"/>
                      </a:lnTo>
                      <a:lnTo>
                        <a:pt x="6" y="43"/>
                      </a:lnTo>
                      <a:lnTo>
                        <a:pt x="1" y="57"/>
                      </a:lnTo>
                      <a:lnTo>
                        <a:pt x="0" y="72"/>
                      </a:lnTo>
                      <a:lnTo>
                        <a:pt x="0" y="72"/>
                      </a:lnTo>
                      <a:lnTo>
                        <a:pt x="1" y="86"/>
                      </a:lnTo>
                      <a:lnTo>
                        <a:pt x="6" y="100"/>
                      </a:lnTo>
                      <a:lnTo>
                        <a:pt x="13" y="111"/>
                      </a:lnTo>
                      <a:lnTo>
                        <a:pt x="22" y="123"/>
                      </a:lnTo>
                      <a:lnTo>
                        <a:pt x="32" y="132"/>
                      </a:lnTo>
                      <a:lnTo>
                        <a:pt x="44" y="138"/>
                      </a:lnTo>
                      <a:lnTo>
                        <a:pt x="58" y="142"/>
                      </a:lnTo>
                      <a:lnTo>
                        <a:pt x="72" y="143"/>
                      </a:lnTo>
                      <a:lnTo>
                        <a:pt x="72" y="143"/>
                      </a:lnTo>
                      <a:lnTo>
                        <a:pt x="87" y="142"/>
                      </a:lnTo>
                      <a:lnTo>
                        <a:pt x="100" y="138"/>
                      </a:lnTo>
                      <a:lnTo>
                        <a:pt x="113" y="132"/>
                      </a:lnTo>
                      <a:lnTo>
                        <a:pt x="123" y="123"/>
                      </a:lnTo>
                      <a:lnTo>
                        <a:pt x="132" y="111"/>
                      </a:lnTo>
                      <a:lnTo>
                        <a:pt x="139" y="100"/>
                      </a:lnTo>
                      <a:lnTo>
                        <a:pt x="143" y="86"/>
                      </a:lnTo>
                      <a:lnTo>
                        <a:pt x="144" y="72"/>
                      </a:lnTo>
                      <a:lnTo>
                        <a:pt x="144" y="72"/>
                      </a:lnTo>
                      <a:lnTo>
                        <a:pt x="143" y="57"/>
                      </a:lnTo>
                      <a:lnTo>
                        <a:pt x="139" y="43"/>
                      </a:lnTo>
                      <a:lnTo>
                        <a:pt x="132" y="32"/>
                      </a:lnTo>
                      <a:lnTo>
                        <a:pt x="123" y="21"/>
                      </a:lnTo>
                      <a:lnTo>
                        <a:pt x="113" y="13"/>
                      </a:lnTo>
                      <a:lnTo>
                        <a:pt x="100" y="6"/>
                      </a:lnTo>
                      <a:lnTo>
                        <a:pt x="87" y="1"/>
                      </a:lnTo>
                      <a:lnTo>
                        <a:pt x="72" y="0"/>
                      </a:lnTo>
                      <a:lnTo>
                        <a:pt x="72" y="0"/>
                      </a:lnTo>
                      <a:close/>
                      <a:moveTo>
                        <a:pt x="72" y="106"/>
                      </a:moveTo>
                      <a:lnTo>
                        <a:pt x="72" y="106"/>
                      </a:lnTo>
                      <a:lnTo>
                        <a:pt x="66" y="105"/>
                      </a:lnTo>
                      <a:lnTo>
                        <a:pt x="59" y="104"/>
                      </a:lnTo>
                      <a:lnTo>
                        <a:pt x="53" y="100"/>
                      </a:lnTo>
                      <a:lnTo>
                        <a:pt x="48" y="96"/>
                      </a:lnTo>
                      <a:lnTo>
                        <a:pt x="44" y="91"/>
                      </a:lnTo>
                      <a:lnTo>
                        <a:pt x="41" y="86"/>
                      </a:lnTo>
                      <a:lnTo>
                        <a:pt x="39" y="79"/>
                      </a:lnTo>
                      <a:lnTo>
                        <a:pt x="37" y="72"/>
                      </a:lnTo>
                      <a:lnTo>
                        <a:pt x="37" y="72"/>
                      </a:lnTo>
                      <a:lnTo>
                        <a:pt x="39" y="65"/>
                      </a:lnTo>
                      <a:lnTo>
                        <a:pt x="41" y="59"/>
                      </a:lnTo>
                      <a:lnTo>
                        <a:pt x="44" y="52"/>
                      </a:lnTo>
                      <a:lnTo>
                        <a:pt x="48" y="47"/>
                      </a:lnTo>
                      <a:lnTo>
                        <a:pt x="53" y="43"/>
                      </a:lnTo>
                      <a:lnTo>
                        <a:pt x="59" y="41"/>
                      </a:lnTo>
                      <a:lnTo>
                        <a:pt x="66" y="38"/>
                      </a:lnTo>
                      <a:lnTo>
                        <a:pt x="72" y="37"/>
                      </a:lnTo>
                      <a:lnTo>
                        <a:pt x="72" y="37"/>
                      </a:lnTo>
                      <a:lnTo>
                        <a:pt x="80" y="38"/>
                      </a:lnTo>
                      <a:lnTo>
                        <a:pt x="86" y="41"/>
                      </a:lnTo>
                      <a:lnTo>
                        <a:pt x="91" y="43"/>
                      </a:lnTo>
                      <a:lnTo>
                        <a:pt x="96" y="47"/>
                      </a:lnTo>
                      <a:lnTo>
                        <a:pt x="100" y="52"/>
                      </a:lnTo>
                      <a:lnTo>
                        <a:pt x="104" y="59"/>
                      </a:lnTo>
                      <a:lnTo>
                        <a:pt x="105" y="65"/>
                      </a:lnTo>
                      <a:lnTo>
                        <a:pt x="107" y="72"/>
                      </a:lnTo>
                      <a:lnTo>
                        <a:pt x="107" y="72"/>
                      </a:lnTo>
                      <a:lnTo>
                        <a:pt x="105" y="79"/>
                      </a:lnTo>
                      <a:lnTo>
                        <a:pt x="104" y="86"/>
                      </a:lnTo>
                      <a:lnTo>
                        <a:pt x="100" y="91"/>
                      </a:lnTo>
                      <a:lnTo>
                        <a:pt x="96" y="96"/>
                      </a:lnTo>
                      <a:lnTo>
                        <a:pt x="91" y="100"/>
                      </a:lnTo>
                      <a:lnTo>
                        <a:pt x="86" y="104"/>
                      </a:lnTo>
                      <a:lnTo>
                        <a:pt x="80" y="105"/>
                      </a:lnTo>
                      <a:lnTo>
                        <a:pt x="72" y="106"/>
                      </a:lnTo>
                      <a:lnTo>
                        <a:pt x="72" y="106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Freeform 43">
                  <a:extLst>
                    <a:ext uri="{FF2B5EF4-FFF2-40B4-BE49-F238E27FC236}">
                      <a16:creationId xmlns:a16="http://schemas.microsoft.com/office/drawing/2014/main" id="{F820C18E-AC0C-472A-B9EA-1EFB5B214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025" y="846138"/>
                  <a:ext cx="90488" cy="39688"/>
                </a:xfrm>
                <a:custGeom>
                  <a:avLst/>
                  <a:gdLst/>
                  <a:ahLst/>
                  <a:cxnLst>
                    <a:cxn ang="0">
                      <a:pos x="113" y="5"/>
                    </a:cxn>
                    <a:cxn ang="0">
                      <a:pos x="113" y="5"/>
                    </a:cxn>
                    <a:cxn ang="0">
                      <a:pos x="114" y="4"/>
                    </a:cxn>
                    <a:cxn ang="0">
                      <a:pos x="114" y="1"/>
                    </a:cxn>
                    <a:cxn ang="0">
                      <a:pos x="114" y="1"/>
                    </a:cxn>
                    <a:cxn ang="0">
                      <a:pos x="113" y="0"/>
                    </a:cxn>
                    <a:cxn ang="0">
                      <a:pos x="111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1" y="50"/>
                    </a:cxn>
                    <a:cxn ang="0">
                      <a:pos x="3" y="50"/>
                    </a:cxn>
                    <a:cxn ang="0">
                      <a:pos x="74" y="50"/>
                    </a:cxn>
                    <a:cxn ang="0">
                      <a:pos x="74" y="50"/>
                    </a:cxn>
                    <a:cxn ang="0">
                      <a:pos x="75" y="50"/>
                    </a:cxn>
                    <a:cxn ang="0">
                      <a:pos x="77" y="49"/>
                    </a:cxn>
                    <a:cxn ang="0">
                      <a:pos x="77" y="49"/>
                    </a:cxn>
                    <a:cxn ang="0">
                      <a:pos x="83" y="36"/>
                    </a:cxn>
                    <a:cxn ang="0">
                      <a:pos x="91" y="24"/>
                    </a:cxn>
                    <a:cxn ang="0">
                      <a:pos x="101" y="14"/>
                    </a:cxn>
                    <a:cxn ang="0">
                      <a:pos x="113" y="5"/>
                    </a:cxn>
                    <a:cxn ang="0">
                      <a:pos x="113" y="5"/>
                    </a:cxn>
                  </a:cxnLst>
                  <a:rect l="0" t="0" r="r" b="b"/>
                  <a:pathLst>
                    <a:path w="114" h="50">
                      <a:moveTo>
                        <a:pt x="113" y="5"/>
                      </a:moveTo>
                      <a:lnTo>
                        <a:pt x="113" y="5"/>
                      </a:lnTo>
                      <a:lnTo>
                        <a:pt x="114" y="4"/>
                      </a:lnTo>
                      <a:lnTo>
                        <a:pt x="114" y="1"/>
                      </a:lnTo>
                      <a:lnTo>
                        <a:pt x="114" y="1"/>
                      </a:lnTo>
                      <a:lnTo>
                        <a:pt x="113" y="0"/>
                      </a:lnTo>
                      <a:lnTo>
                        <a:pt x="11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1" y="50"/>
                      </a:lnTo>
                      <a:lnTo>
                        <a:pt x="3" y="50"/>
                      </a:lnTo>
                      <a:lnTo>
                        <a:pt x="74" y="50"/>
                      </a:lnTo>
                      <a:lnTo>
                        <a:pt x="74" y="50"/>
                      </a:lnTo>
                      <a:lnTo>
                        <a:pt x="75" y="50"/>
                      </a:lnTo>
                      <a:lnTo>
                        <a:pt x="77" y="49"/>
                      </a:lnTo>
                      <a:lnTo>
                        <a:pt x="77" y="49"/>
                      </a:lnTo>
                      <a:lnTo>
                        <a:pt x="83" y="36"/>
                      </a:lnTo>
                      <a:lnTo>
                        <a:pt x="91" y="24"/>
                      </a:lnTo>
                      <a:lnTo>
                        <a:pt x="101" y="14"/>
                      </a:lnTo>
                      <a:lnTo>
                        <a:pt x="113" y="5"/>
                      </a:lnTo>
                      <a:lnTo>
                        <a:pt x="113" y="5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Freeform 44">
                  <a:extLst>
                    <a:ext uri="{FF2B5EF4-FFF2-40B4-BE49-F238E27FC236}">
                      <a16:creationId xmlns:a16="http://schemas.microsoft.com/office/drawing/2014/main" id="{6020435F-F01B-4F65-8F6D-42D6DD9B52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5012" y="846138"/>
                  <a:ext cx="76200" cy="76200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4"/>
                    </a:cxn>
                    <a:cxn ang="0">
                      <a:pos x="3" y="5"/>
                    </a:cxn>
                    <a:cxn ang="0">
                      <a:pos x="3" y="5"/>
                    </a:cxn>
                    <a:cxn ang="0">
                      <a:pos x="12" y="13"/>
                    </a:cxn>
                    <a:cxn ang="0">
                      <a:pos x="19" y="20"/>
                    </a:cxn>
                    <a:cxn ang="0">
                      <a:pos x="27" y="28"/>
                    </a:cxn>
                    <a:cxn ang="0">
                      <a:pos x="33" y="37"/>
                    </a:cxn>
                    <a:cxn ang="0">
                      <a:pos x="37" y="47"/>
                    </a:cxn>
                    <a:cxn ang="0">
                      <a:pos x="41" y="58"/>
                    </a:cxn>
                    <a:cxn ang="0">
                      <a:pos x="44" y="69"/>
                    </a:cxn>
                    <a:cxn ang="0">
                      <a:pos x="44" y="81"/>
                    </a:cxn>
                    <a:cxn ang="0">
                      <a:pos x="44" y="81"/>
                    </a:cxn>
                    <a:cxn ang="0">
                      <a:pos x="44" y="91"/>
                    </a:cxn>
                    <a:cxn ang="0">
                      <a:pos x="44" y="91"/>
                    </a:cxn>
                    <a:cxn ang="0">
                      <a:pos x="44" y="94"/>
                    </a:cxn>
                    <a:cxn ang="0">
                      <a:pos x="44" y="94"/>
                    </a:cxn>
                    <a:cxn ang="0">
                      <a:pos x="46" y="95"/>
                    </a:cxn>
                    <a:cxn ang="0">
                      <a:pos x="91" y="95"/>
                    </a:cxn>
                    <a:cxn ang="0">
                      <a:pos x="91" y="95"/>
                    </a:cxn>
                    <a:cxn ang="0">
                      <a:pos x="94" y="94"/>
                    </a:cxn>
                    <a:cxn ang="0">
                      <a:pos x="95" y="91"/>
                    </a:cxn>
                    <a:cxn ang="0">
                      <a:pos x="95" y="2"/>
                    </a:cxn>
                    <a:cxn ang="0">
                      <a:pos x="95" y="2"/>
                    </a:cxn>
                    <a:cxn ang="0">
                      <a:pos x="94" y="0"/>
                    </a:cxn>
                    <a:cxn ang="0">
                      <a:pos x="91" y="0"/>
                    </a:cxn>
                    <a:cxn ang="0">
                      <a:pos x="91" y="0"/>
                    </a:cxn>
                  </a:cxnLst>
                  <a:rect l="0" t="0" r="r" b="b"/>
                  <a:pathLst>
                    <a:path w="95" h="95">
                      <a:moveTo>
                        <a:pt x="91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4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12" y="13"/>
                      </a:lnTo>
                      <a:lnTo>
                        <a:pt x="19" y="20"/>
                      </a:lnTo>
                      <a:lnTo>
                        <a:pt x="27" y="28"/>
                      </a:lnTo>
                      <a:lnTo>
                        <a:pt x="33" y="37"/>
                      </a:lnTo>
                      <a:lnTo>
                        <a:pt x="37" y="47"/>
                      </a:lnTo>
                      <a:lnTo>
                        <a:pt x="41" y="58"/>
                      </a:lnTo>
                      <a:lnTo>
                        <a:pt x="44" y="69"/>
                      </a:lnTo>
                      <a:lnTo>
                        <a:pt x="44" y="81"/>
                      </a:lnTo>
                      <a:lnTo>
                        <a:pt x="44" y="81"/>
                      </a:lnTo>
                      <a:lnTo>
                        <a:pt x="44" y="91"/>
                      </a:lnTo>
                      <a:lnTo>
                        <a:pt x="44" y="91"/>
                      </a:lnTo>
                      <a:lnTo>
                        <a:pt x="44" y="94"/>
                      </a:lnTo>
                      <a:lnTo>
                        <a:pt x="44" y="94"/>
                      </a:lnTo>
                      <a:lnTo>
                        <a:pt x="46" y="95"/>
                      </a:lnTo>
                      <a:lnTo>
                        <a:pt x="91" y="95"/>
                      </a:lnTo>
                      <a:lnTo>
                        <a:pt x="91" y="95"/>
                      </a:lnTo>
                      <a:lnTo>
                        <a:pt x="94" y="94"/>
                      </a:lnTo>
                      <a:lnTo>
                        <a:pt x="95" y="91"/>
                      </a:lnTo>
                      <a:lnTo>
                        <a:pt x="95" y="2"/>
                      </a:lnTo>
                      <a:lnTo>
                        <a:pt x="95" y="2"/>
                      </a:lnTo>
                      <a:lnTo>
                        <a:pt x="94" y="0"/>
                      </a:lnTo>
                      <a:lnTo>
                        <a:pt x="91" y="0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45">
                  <a:extLst>
                    <a:ext uri="{FF2B5EF4-FFF2-40B4-BE49-F238E27FC236}">
                      <a16:creationId xmlns:a16="http://schemas.microsoft.com/office/drawing/2014/main" id="{F656A513-257A-43F6-92ED-6AFAEDD01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8775" y="842963"/>
                  <a:ext cx="309563" cy="82550"/>
                </a:xfrm>
                <a:custGeom>
                  <a:avLst/>
                  <a:gdLst/>
                  <a:ahLst/>
                  <a:cxnLst>
                    <a:cxn ang="0">
                      <a:pos x="386" y="13"/>
                    </a:cxn>
                    <a:cxn ang="0">
                      <a:pos x="386" y="13"/>
                    </a:cxn>
                    <a:cxn ang="0">
                      <a:pos x="389" y="10"/>
                    </a:cxn>
                    <a:cxn ang="0">
                      <a:pos x="390" y="6"/>
                    </a:cxn>
                    <a:cxn ang="0">
                      <a:pos x="390" y="6"/>
                    </a:cxn>
                    <a:cxn ang="0">
                      <a:pos x="390" y="4"/>
                    </a:cxn>
                    <a:cxn ang="0">
                      <a:pos x="389" y="1"/>
                    </a:cxn>
                    <a:cxn ang="0">
                      <a:pos x="386" y="0"/>
                    </a:cxn>
                    <a:cxn ang="0">
                      <a:pos x="384" y="0"/>
                    </a:cxn>
                    <a:cxn ang="0">
                      <a:pos x="384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2" y="1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2" y="13"/>
                    </a:cxn>
                    <a:cxn ang="0">
                      <a:pos x="11" y="19"/>
                    </a:cxn>
                    <a:cxn ang="0">
                      <a:pos x="19" y="26"/>
                    </a:cxn>
                    <a:cxn ang="0">
                      <a:pos x="27" y="35"/>
                    </a:cxn>
                    <a:cxn ang="0">
                      <a:pos x="32" y="44"/>
                    </a:cxn>
                    <a:cxn ang="0">
                      <a:pos x="37" y="53"/>
                    </a:cxn>
                    <a:cxn ang="0">
                      <a:pos x="40" y="63"/>
                    </a:cxn>
                    <a:cxn ang="0">
                      <a:pos x="42" y="73"/>
                    </a:cxn>
                    <a:cxn ang="0">
                      <a:pos x="44" y="85"/>
                    </a:cxn>
                    <a:cxn ang="0">
                      <a:pos x="44" y="85"/>
                    </a:cxn>
                    <a:cxn ang="0">
                      <a:pos x="42" y="95"/>
                    </a:cxn>
                    <a:cxn ang="0">
                      <a:pos x="42" y="95"/>
                    </a:cxn>
                    <a:cxn ang="0">
                      <a:pos x="42" y="98"/>
                    </a:cxn>
                    <a:cxn ang="0">
                      <a:pos x="44" y="100"/>
                    </a:cxn>
                    <a:cxn ang="0">
                      <a:pos x="44" y="100"/>
                    </a:cxn>
                    <a:cxn ang="0">
                      <a:pos x="46" y="101"/>
                    </a:cxn>
                    <a:cxn ang="0">
                      <a:pos x="49" y="103"/>
                    </a:cxn>
                    <a:cxn ang="0">
                      <a:pos x="340" y="103"/>
                    </a:cxn>
                    <a:cxn ang="0">
                      <a:pos x="340" y="103"/>
                    </a:cxn>
                    <a:cxn ang="0">
                      <a:pos x="343" y="101"/>
                    </a:cxn>
                    <a:cxn ang="0">
                      <a:pos x="345" y="100"/>
                    </a:cxn>
                    <a:cxn ang="0">
                      <a:pos x="345" y="100"/>
                    </a:cxn>
                    <a:cxn ang="0">
                      <a:pos x="347" y="98"/>
                    </a:cxn>
                    <a:cxn ang="0">
                      <a:pos x="348" y="95"/>
                    </a:cxn>
                    <a:cxn ang="0">
                      <a:pos x="348" y="95"/>
                    </a:cxn>
                    <a:cxn ang="0">
                      <a:pos x="347" y="85"/>
                    </a:cxn>
                    <a:cxn ang="0">
                      <a:pos x="347" y="85"/>
                    </a:cxn>
                    <a:cxn ang="0">
                      <a:pos x="348" y="73"/>
                    </a:cxn>
                    <a:cxn ang="0">
                      <a:pos x="349" y="63"/>
                    </a:cxn>
                    <a:cxn ang="0">
                      <a:pos x="353" y="53"/>
                    </a:cxn>
                    <a:cxn ang="0">
                      <a:pos x="357" y="44"/>
                    </a:cxn>
                    <a:cxn ang="0">
                      <a:pos x="363" y="35"/>
                    </a:cxn>
                    <a:cxn ang="0">
                      <a:pos x="370" y="26"/>
                    </a:cxn>
                    <a:cxn ang="0">
                      <a:pos x="377" y="19"/>
                    </a:cxn>
                    <a:cxn ang="0">
                      <a:pos x="386" y="13"/>
                    </a:cxn>
                    <a:cxn ang="0">
                      <a:pos x="386" y="13"/>
                    </a:cxn>
                  </a:cxnLst>
                  <a:rect l="0" t="0" r="r" b="b"/>
                  <a:pathLst>
                    <a:path w="390" h="103">
                      <a:moveTo>
                        <a:pt x="386" y="13"/>
                      </a:moveTo>
                      <a:lnTo>
                        <a:pt x="386" y="13"/>
                      </a:lnTo>
                      <a:lnTo>
                        <a:pt x="389" y="10"/>
                      </a:lnTo>
                      <a:lnTo>
                        <a:pt x="390" y="6"/>
                      </a:lnTo>
                      <a:lnTo>
                        <a:pt x="390" y="6"/>
                      </a:lnTo>
                      <a:lnTo>
                        <a:pt x="390" y="4"/>
                      </a:lnTo>
                      <a:lnTo>
                        <a:pt x="389" y="1"/>
                      </a:lnTo>
                      <a:lnTo>
                        <a:pt x="386" y="0"/>
                      </a:lnTo>
                      <a:lnTo>
                        <a:pt x="384" y="0"/>
                      </a:lnTo>
                      <a:lnTo>
                        <a:pt x="38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11" y="19"/>
                      </a:lnTo>
                      <a:lnTo>
                        <a:pt x="19" y="26"/>
                      </a:lnTo>
                      <a:lnTo>
                        <a:pt x="27" y="35"/>
                      </a:lnTo>
                      <a:lnTo>
                        <a:pt x="32" y="44"/>
                      </a:lnTo>
                      <a:lnTo>
                        <a:pt x="37" y="53"/>
                      </a:lnTo>
                      <a:lnTo>
                        <a:pt x="40" y="63"/>
                      </a:lnTo>
                      <a:lnTo>
                        <a:pt x="42" y="73"/>
                      </a:lnTo>
                      <a:lnTo>
                        <a:pt x="44" y="85"/>
                      </a:lnTo>
                      <a:lnTo>
                        <a:pt x="44" y="85"/>
                      </a:lnTo>
                      <a:lnTo>
                        <a:pt x="42" y="95"/>
                      </a:lnTo>
                      <a:lnTo>
                        <a:pt x="42" y="95"/>
                      </a:lnTo>
                      <a:lnTo>
                        <a:pt x="42" y="98"/>
                      </a:lnTo>
                      <a:lnTo>
                        <a:pt x="44" y="100"/>
                      </a:lnTo>
                      <a:lnTo>
                        <a:pt x="44" y="100"/>
                      </a:lnTo>
                      <a:lnTo>
                        <a:pt x="46" y="101"/>
                      </a:lnTo>
                      <a:lnTo>
                        <a:pt x="49" y="103"/>
                      </a:lnTo>
                      <a:lnTo>
                        <a:pt x="340" y="103"/>
                      </a:lnTo>
                      <a:lnTo>
                        <a:pt x="340" y="103"/>
                      </a:lnTo>
                      <a:lnTo>
                        <a:pt x="343" y="101"/>
                      </a:lnTo>
                      <a:lnTo>
                        <a:pt x="345" y="100"/>
                      </a:lnTo>
                      <a:lnTo>
                        <a:pt x="345" y="100"/>
                      </a:lnTo>
                      <a:lnTo>
                        <a:pt x="347" y="98"/>
                      </a:lnTo>
                      <a:lnTo>
                        <a:pt x="348" y="95"/>
                      </a:lnTo>
                      <a:lnTo>
                        <a:pt x="348" y="95"/>
                      </a:lnTo>
                      <a:lnTo>
                        <a:pt x="347" y="85"/>
                      </a:lnTo>
                      <a:lnTo>
                        <a:pt x="347" y="85"/>
                      </a:lnTo>
                      <a:lnTo>
                        <a:pt x="348" y="73"/>
                      </a:lnTo>
                      <a:lnTo>
                        <a:pt x="349" y="63"/>
                      </a:lnTo>
                      <a:lnTo>
                        <a:pt x="353" y="53"/>
                      </a:lnTo>
                      <a:lnTo>
                        <a:pt x="357" y="44"/>
                      </a:lnTo>
                      <a:lnTo>
                        <a:pt x="363" y="35"/>
                      </a:lnTo>
                      <a:lnTo>
                        <a:pt x="370" y="26"/>
                      </a:lnTo>
                      <a:lnTo>
                        <a:pt x="377" y="19"/>
                      </a:lnTo>
                      <a:lnTo>
                        <a:pt x="386" y="13"/>
                      </a:lnTo>
                      <a:lnTo>
                        <a:pt x="386" y="13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46">
                  <a:extLst>
                    <a:ext uri="{FF2B5EF4-FFF2-40B4-BE49-F238E27FC236}">
                      <a16:creationId xmlns:a16="http://schemas.microsoft.com/office/drawing/2014/main" id="{9745C765-EE02-4075-8C28-3C050F017A7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133725" y="63182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162" y="0"/>
                    </a:cxn>
                    <a:cxn ang="0">
                      <a:pos x="37" y="0"/>
                    </a:cxn>
                    <a:cxn ang="0">
                      <a:pos x="37" y="0"/>
                    </a:cxn>
                    <a:cxn ang="0">
                      <a:pos x="30" y="1"/>
                    </a:cxn>
                    <a:cxn ang="0">
                      <a:pos x="23" y="2"/>
                    </a:cxn>
                    <a:cxn ang="0">
                      <a:pos x="17" y="5"/>
                    </a:cxn>
                    <a:cxn ang="0">
                      <a:pos x="10" y="9"/>
                    </a:cxn>
                    <a:cxn ang="0">
                      <a:pos x="7" y="13"/>
                    </a:cxn>
                    <a:cxn ang="0">
                      <a:pos x="4" y="18"/>
                    </a:cxn>
                    <a:cxn ang="0">
                      <a:pos x="2" y="23"/>
                    </a:cxn>
                    <a:cxn ang="0">
                      <a:pos x="0" y="29"/>
                    </a:cxn>
                    <a:cxn ang="0">
                      <a:pos x="0" y="248"/>
                    </a:cxn>
                    <a:cxn ang="0">
                      <a:pos x="0" y="248"/>
                    </a:cxn>
                    <a:cxn ang="0">
                      <a:pos x="2" y="250"/>
                    </a:cxn>
                    <a:cxn ang="0">
                      <a:pos x="4" y="252"/>
                    </a:cxn>
                    <a:cxn ang="0">
                      <a:pos x="271" y="252"/>
                    </a:cxn>
                    <a:cxn ang="0">
                      <a:pos x="271" y="252"/>
                    </a:cxn>
                    <a:cxn ang="0">
                      <a:pos x="274" y="250"/>
                    </a:cxn>
                    <a:cxn ang="0">
                      <a:pos x="275" y="248"/>
                    </a:cxn>
                    <a:cxn ang="0">
                      <a:pos x="275" y="184"/>
                    </a:cxn>
                    <a:cxn ang="0">
                      <a:pos x="275" y="184"/>
                    </a:cxn>
                    <a:cxn ang="0">
                      <a:pos x="274" y="176"/>
                    </a:cxn>
                    <a:cxn ang="0">
                      <a:pos x="272" y="166"/>
                    </a:cxn>
                    <a:cxn ang="0">
                      <a:pos x="265" y="140"/>
                    </a:cxn>
                    <a:cxn ang="0">
                      <a:pos x="253" y="110"/>
                    </a:cxn>
                    <a:cxn ang="0">
                      <a:pos x="238" y="78"/>
                    </a:cxn>
                    <a:cxn ang="0">
                      <a:pos x="229" y="64"/>
                    </a:cxn>
                    <a:cxn ang="0">
                      <a:pos x="220" y="49"/>
                    </a:cxn>
                    <a:cxn ang="0">
                      <a:pos x="211" y="36"/>
                    </a:cxn>
                    <a:cxn ang="0">
                      <a:pos x="202" y="24"/>
                    </a:cxn>
                    <a:cxn ang="0">
                      <a:pos x="192" y="14"/>
                    </a:cxn>
                    <a:cxn ang="0">
                      <a:pos x="181" y="6"/>
                    </a:cxn>
                    <a:cxn ang="0">
                      <a:pos x="172" y="2"/>
                    </a:cxn>
                    <a:cxn ang="0">
                      <a:pos x="167" y="1"/>
                    </a:cxn>
                    <a:cxn ang="0">
                      <a:pos x="162" y="0"/>
                    </a:cxn>
                    <a:cxn ang="0">
                      <a:pos x="162" y="0"/>
                    </a:cxn>
                    <a:cxn ang="0">
                      <a:pos x="55" y="175"/>
                    </a:cxn>
                    <a:cxn ang="0">
                      <a:pos x="55" y="53"/>
                    </a:cxn>
                    <a:cxn ang="0">
                      <a:pos x="149" y="53"/>
                    </a:cxn>
                    <a:cxn ang="0">
                      <a:pos x="149" y="53"/>
                    </a:cxn>
                    <a:cxn ang="0">
                      <a:pos x="154" y="54"/>
                    </a:cxn>
                    <a:cxn ang="0">
                      <a:pos x="161" y="56"/>
                    </a:cxn>
                    <a:cxn ang="0">
                      <a:pos x="166" y="60"/>
                    </a:cxn>
                    <a:cxn ang="0">
                      <a:pos x="171" y="65"/>
                    </a:cxn>
                    <a:cxn ang="0">
                      <a:pos x="183" y="80"/>
                    </a:cxn>
                    <a:cxn ang="0">
                      <a:pos x="193" y="96"/>
                    </a:cxn>
                    <a:cxn ang="0">
                      <a:pos x="202" y="115"/>
                    </a:cxn>
                    <a:cxn ang="0">
                      <a:pos x="210" y="136"/>
                    </a:cxn>
                    <a:cxn ang="0">
                      <a:pos x="215" y="157"/>
                    </a:cxn>
                    <a:cxn ang="0">
                      <a:pos x="216" y="175"/>
                    </a:cxn>
                    <a:cxn ang="0">
                      <a:pos x="55" y="175"/>
                    </a:cxn>
                  </a:cxnLst>
                  <a:rect l="0" t="0" r="r" b="b"/>
                  <a:pathLst>
                    <a:path w="275" h="252">
                      <a:moveTo>
                        <a:pt x="162" y="0"/>
                      </a:move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30" y="1"/>
                      </a:lnTo>
                      <a:lnTo>
                        <a:pt x="23" y="2"/>
                      </a:lnTo>
                      <a:lnTo>
                        <a:pt x="17" y="5"/>
                      </a:lnTo>
                      <a:lnTo>
                        <a:pt x="10" y="9"/>
                      </a:lnTo>
                      <a:lnTo>
                        <a:pt x="7" y="13"/>
                      </a:lnTo>
                      <a:lnTo>
                        <a:pt x="4" y="18"/>
                      </a:lnTo>
                      <a:lnTo>
                        <a:pt x="2" y="23"/>
                      </a:lnTo>
                      <a:lnTo>
                        <a:pt x="0" y="29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2" y="250"/>
                      </a:lnTo>
                      <a:lnTo>
                        <a:pt x="4" y="252"/>
                      </a:lnTo>
                      <a:lnTo>
                        <a:pt x="271" y="252"/>
                      </a:lnTo>
                      <a:lnTo>
                        <a:pt x="271" y="252"/>
                      </a:lnTo>
                      <a:lnTo>
                        <a:pt x="274" y="250"/>
                      </a:lnTo>
                      <a:lnTo>
                        <a:pt x="275" y="248"/>
                      </a:lnTo>
                      <a:lnTo>
                        <a:pt x="275" y="184"/>
                      </a:lnTo>
                      <a:lnTo>
                        <a:pt x="275" y="184"/>
                      </a:lnTo>
                      <a:lnTo>
                        <a:pt x="274" y="176"/>
                      </a:lnTo>
                      <a:lnTo>
                        <a:pt x="272" y="166"/>
                      </a:lnTo>
                      <a:lnTo>
                        <a:pt x="265" y="140"/>
                      </a:lnTo>
                      <a:lnTo>
                        <a:pt x="253" y="110"/>
                      </a:lnTo>
                      <a:lnTo>
                        <a:pt x="238" y="78"/>
                      </a:lnTo>
                      <a:lnTo>
                        <a:pt x="229" y="64"/>
                      </a:lnTo>
                      <a:lnTo>
                        <a:pt x="220" y="49"/>
                      </a:lnTo>
                      <a:lnTo>
                        <a:pt x="211" y="36"/>
                      </a:lnTo>
                      <a:lnTo>
                        <a:pt x="202" y="24"/>
                      </a:lnTo>
                      <a:lnTo>
                        <a:pt x="192" y="14"/>
                      </a:lnTo>
                      <a:lnTo>
                        <a:pt x="181" y="6"/>
                      </a:lnTo>
                      <a:lnTo>
                        <a:pt x="172" y="2"/>
                      </a:lnTo>
                      <a:lnTo>
                        <a:pt x="167" y="1"/>
                      </a:lnTo>
                      <a:lnTo>
                        <a:pt x="162" y="0"/>
                      </a:lnTo>
                      <a:lnTo>
                        <a:pt x="162" y="0"/>
                      </a:lnTo>
                      <a:close/>
                      <a:moveTo>
                        <a:pt x="55" y="175"/>
                      </a:moveTo>
                      <a:lnTo>
                        <a:pt x="55" y="53"/>
                      </a:lnTo>
                      <a:lnTo>
                        <a:pt x="149" y="53"/>
                      </a:lnTo>
                      <a:lnTo>
                        <a:pt x="149" y="53"/>
                      </a:lnTo>
                      <a:lnTo>
                        <a:pt x="154" y="54"/>
                      </a:lnTo>
                      <a:lnTo>
                        <a:pt x="161" y="56"/>
                      </a:lnTo>
                      <a:lnTo>
                        <a:pt x="166" y="60"/>
                      </a:lnTo>
                      <a:lnTo>
                        <a:pt x="171" y="65"/>
                      </a:lnTo>
                      <a:lnTo>
                        <a:pt x="183" y="80"/>
                      </a:lnTo>
                      <a:lnTo>
                        <a:pt x="193" y="96"/>
                      </a:lnTo>
                      <a:lnTo>
                        <a:pt x="202" y="115"/>
                      </a:lnTo>
                      <a:lnTo>
                        <a:pt x="210" y="136"/>
                      </a:lnTo>
                      <a:lnTo>
                        <a:pt x="215" y="157"/>
                      </a:lnTo>
                      <a:lnTo>
                        <a:pt x="216" y="175"/>
                      </a:lnTo>
                      <a:lnTo>
                        <a:pt x="55" y="175"/>
                      </a:lnTo>
                      <a:close/>
                    </a:path>
                  </a:pathLst>
                </a:custGeom>
                <a:solidFill>
                  <a:srgbClr val="23CD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8079976-3E31-44D1-872B-56F799F0CB81}"/>
                  </a:ext>
                </a:extLst>
              </p:cNvPr>
              <p:cNvSpPr/>
              <p:nvPr/>
            </p:nvSpPr>
            <p:spPr>
              <a:xfrm>
                <a:off x="2713131" y="551199"/>
                <a:ext cx="700836" cy="447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kern="0" dirty="0">
                    <a:solidFill>
                      <a:prstClr val="white"/>
                    </a:solidFill>
                    <a:latin typeface="Source Sans Pro" pitchFamily="34" charset="0"/>
                    <a:ea typeface="Open Sans Light" pitchFamily="34" charset="0"/>
                    <a:cs typeface="B Mitra" panose="00000400000000000000" pitchFamily="2" charset="-78"/>
                  </a:rPr>
                  <a:t>Tactics</a:t>
                </a:r>
                <a:endParaRPr lang="en-US" sz="1100" b="1" kern="0" dirty="0">
                  <a:solidFill>
                    <a:prstClr val="white"/>
                  </a:solidFill>
                  <a:latin typeface="Source Sans Pro" pitchFamily="34" charset="0"/>
                  <a:cs typeface="B Mitra" panose="00000400000000000000" pitchFamily="2" charset="-78"/>
                </a:endParaRPr>
              </a:p>
              <a:p>
                <a:pPr lvl="0" algn="ctr">
                  <a:defRPr/>
                </a:pPr>
                <a:endParaRPr lang="en-US" sz="1100" b="1" kern="0" dirty="0">
                  <a:solidFill>
                    <a:prstClr val="white"/>
                  </a:solidFill>
                  <a:latin typeface="Source Sans Pro" pitchFamily="34" charset="0"/>
                  <a:cs typeface="B Mitra" panose="00000400000000000000" pitchFamily="2" charset="-78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BC316A2-1949-4B0F-AA5E-26A2BBC9553F}"/>
                </a:ext>
              </a:extLst>
            </p:cNvPr>
            <p:cNvGrpSpPr/>
            <p:nvPr/>
          </p:nvGrpSpPr>
          <p:grpSpPr>
            <a:xfrm>
              <a:off x="1954167" y="5870536"/>
              <a:ext cx="1692583" cy="1015670"/>
              <a:chOff x="1660038" y="5864728"/>
              <a:chExt cx="1692583" cy="101567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A634CA67-9E87-42D9-A632-2CCF88FDB287}"/>
                  </a:ext>
                </a:extLst>
              </p:cNvPr>
              <p:cNvGrpSpPr/>
              <p:nvPr/>
            </p:nvGrpSpPr>
            <p:grpSpPr>
              <a:xfrm>
                <a:off x="1660038" y="6249168"/>
                <a:ext cx="1692583" cy="631230"/>
                <a:chOff x="1645627" y="6212002"/>
                <a:chExt cx="1692583" cy="631230"/>
              </a:xfrm>
            </p:grpSpPr>
            <p:sp>
              <p:nvSpPr>
                <p:cNvPr id="47" name="Freeform 959">
                  <a:extLst>
                    <a:ext uri="{FF2B5EF4-FFF2-40B4-BE49-F238E27FC236}">
                      <a16:creationId xmlns:a16="http://schemas.microsoft.com/office/drawing/2014/main" id="{179539CE-FFAF-43F5-92A7-9CCCAA46A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314" y="6212002"/>
                  <a:ext cx="1073896" cy="631230"/>
                </a:xfrm>
                <a:custGeom>
                  <a:avLst/>
                  <a:gdLst/>
                  <a:ahLst/>
                  <a:cxnLst>
                    <a:cxn ang="0">
                      <a:pos x="468" y="256"/>
                    </a:cxn>
                    <a:cxn ang="0">
                      <a:pos x="468" y="256"/>
                    </a:cxn>
                    <a:cxn ang="0">
                      <a:pos x="470" y="240"/>
                    </a:cxn>
                    <a:cxn ang="0">
                      <a:pos x="470" y="240"/>
                    </a:cxn>
                    <a:cxn ang="0">
                      <a:pos x="468" y="216"/>
                    </a:cxn>
                    <a:cxn ang="0">
                      <a:pos x="464" y="193"/>
                    </a:cxn>
                    <a:cxn ang="0">
                      <a:pos x="458" y="169"/>
                    </a:cxn>
                    <a:cxn ang="0">
                      <a:pos x="451" y="148"/>
                    </a:cxn>
                    <a:cxn ang="0">
                      <a:pos x="441" y="126"/>
                    </a:cxn>
                    <a:cxn ang="0">
                      <a:pos x="430" y="106"/>
                    </a:cxn>
                    <a:cxn ang="0">
                      <a:pos x="415" y="88"/>
                    </a:cxn>
                    <a:cxn ang="0">
                      <a:pos x="401" y="70"/>
                    </a:cxn>
                    <a:cxn ang="0">
                      <a:pos x="384" y="56"/>
                    </a:cxn>
                    <a:cxn ang="0">
                      <a:pos x="365" y="42"/>
                    </a:cxn>
                    <a:cxn ang="0">
                      <a:pos x="347" y="29"/>
                    </a:cxn>
                    <a:cxn ang="0">
                      <a:pos x="325" y="19"/>
                    </a:cxn>
                    <a:cxn ang="0">
                      <a:pos x="304" y="12"/>
                    </a:cxn>
                    <a:cxn ang="0">
                      <a:pos x="282" y="6"/>
                    </a:cxn>
                    <a:cxn ang="0">
                      <a:pos x="258" y="2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1" y="2"/>
                    </a:cxn>
                    <a:cxn ang="0">
                      <a:pos x="187" y="6"/>
                    </a:cxn>
                    <a:cxn ang="0">
                      <a:pos x="165" y="12"/>
                    </a:cxn>
                    <a:cxn ang="0">
                      <a:pos x="142" y="19"/>
                    </a:cxn>
                    <a:cxn ang="0">
                      <a:pos x="122" y="29"/>
                    </a:cxn>
                    <a:cxn ang="0">
                      <a:pos x="104" y="42"/>
                    </a:cxn>
                    <a:cxn ang="0">
                      <a:pos x="85" y="56"/>
                    </a:cxn>
                    <a:cxn ang="0">
                      <a:pos x="68" y="70"/>
                    </a:cxn>
                    <a:cxn ang="0">
                      <a:pos x="54" y="88"/>
                    </a:cxn>
                    <a:cxn ang="0">
                      <a:pos x="40" y="106"/>
                    </a:cxn>
                    <a:cxn ang="0">
                      <a:pos x="28" y="126"/>
                    </a:cxn>
                    <a:cxn ang="0">
                      <a:pos x="18" y="148"/>
                    </a:cxn>
                    <a:cxn ang="0">
                      <a:pos x="11" y="169"/>
                    </a:cxn>
                    <a:cxn ang="0">
                      <a:pos x="5" y="193"/>
                    </a:cxn>
                    <a:cxn ang="0">
                      <a:pos x="1" y="216"/>
                    </a:cxn>
                    <a:cxn ang="0">
                      <a:pos x="0" y="240"/>
                    </a:cxn>
                    <a:cxn ang="0">
                      <a:pos x="0" y="240"/>
                    </a:cxn>
                    <a:cxn ang="0">
                      <a:pos x="1" y="256"/>
                    </a:cxn>
                    <a:cxn ang="0">
                      <a:pos x="468" y="256"/>
                    </a:cxn>
                  </a:cxnLst>
                  <a:rect l="0" t="0" r="r" b="b"/>
                  <a:pathLst>
                    <a:path w="470" h="256">
                      <a:moveTo>
                        <a:pt x="468" y="256"/>
                      </a:moveTo>
                      <a:lnTo>
                        <a:pt x="468" y="256"/>
                      </a:lnTo>
                      <a:lnTo>
                        <a:pt x="470" y="240"/>
                      </a:lnTo>
                      <a:lnTo>
                        <a:pt x="470" y="240"/>
                      </a:lnTo>
                      <a:lnTo>
                        <a:pt x="468" y="216"/>
                      </a:lnTo>
                      <a:lnTo>
                        <a:pt x="464" y="193"/>
                      </a:lnTo>
                      <a:lnTo>
                        <a:pt x="458" y="169"/>
                      </a:lnTo>
                      <a:lnTo>
                        <a:pt x="451" y="148"/>
                      </a:lnTo>
                      <a:lnTo>
                        <a:pt x="441" y="126"/>
                      </a:lnTo>
                      <a:lnTo>
                        <a:pt x="430" y="106"/>
                      </a:lnTo>
                      <a:lnTo>
                        <a:pt x="415" y="88"/>
                      </a:lnTo>
                      <a:lnTo>
                        <a:pt x="401" y="70"/>
                      </a:lnTo>
                      <a:lnTo>
                        <a:pt x="384" y="56"/>
                      </a:lnTo>
                      <a:lnTo>
                        <a:pt x="365" y="42"/>
                      </a:lnTo>
                      <a:lnTo>
                        <a:pt x="347" y="29"/>
                      </a:lnTo>
                      <a:lnTo>
                        <a:pt x="325" y="19"/>
                      </a:lnTo>
                      <a:lnTo>
                        <a:pt x="304" y="12"/>
                      </a:lnTo>
                      <a:lnTo>
                        <a:pt x="282" y="6"/>
                      </a:lnTo>
                      <a:lnTo>
                        <a:pt x="258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11" y="2"/>
                      </a:lnTo>
                      <a:lnTo>
                        <a:pt x="187" y="6"/>
                      </a:lnTo>
                      <a:lnTo>
                        <a:pt x="165" y="12"/>
                      </a:lnTo>
                      <a:lnTo>
                        <a:pt x="142" y="19"/>
                      </a:lnTo>
                      <a:lnTo>
                        <a:pt x="122" y="29"/>
                      </a:lnTo>
                      <a:lnTo>
                        <a:pt x="104" y="42"/>
                      </a:lnTo>
                      <a:lnTo>
                        <a:pt x="85" y="56"/>
                      </a:lnTo>
                      <a:lnTo>
                        <a:pt x="68" y="70"/>
                      </a:lnTo>
                      <a:lnTo>
                        <a:pt x="54" y="88"/>
                      </a:lnTo>
                      <a:lnTo>
                        <a:pt x="40" y="106"/>
                      </a:lnTo>
                      <a:lnTo>
                        <a:pt x="28" y="126"/>
                      </a:lnTo>
                      <a:lnTo>
                        <a:pt x="18" y="148"/>
                      </a:lnTo>
                      <a:lnTo>
                        <a:pt x="11" y="169"/>
                      </a:lnTo>
                      <a:lnTo>
                        <a:pt x="5" y="193"/>
                      </a:lnTo>
                      <a:lnTo>
                        <a:pt x="1" y="216"/>
                      </a:lnTo>
                      <a:lnTo>
                        <a:pt x="0" y="240"/>
                      </a:lnTo>
                      <a:lnTo>
                        <a:pt x="0" y="240"/>
                      </a:lnTo>
                      <a:lnTo>
                        <a:pt x="1" y="256"/>
                      </a:lnTo>
                      <a:lnTo>
                        <a:pt x="468" y="256"/>
                      </a:lnTo>
                      <a:close/>
                    </a:path>
                  </a:pathLst>
                </a:custGeom>
                <a:solidFill>
                  <a:srgbClr val="3098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Freeform 959">
                  <a:extLst>
                    <a:ext uri="{FF2B5EF4-FFF2-40B4-BE49-F238E27FC236}">
                      <a16:creationId xmlns:a16="http://schemas.microsoft.com/office/drawing/2014/main" id="{6D5CD21B-FE25-4685-A69C-C456E88A9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3306" y="6492146"/>
                  <a:ext cx="586836" cy="344939"/>
                </a:xfrm>
                <a:custGeom>
                  <a:avLst/>
                  <a:gdLst/>
                  <a:ahLst/>
                  <a:cxnLst>
                    <a:cxn ang="0">
                      <a:pos x="468" y="256"/>
                    </a:cxn>
                    <a:cxn ang="0">
                      <a:pos x="468" y="256"/>
                    </a:cxn>
                    <a:cxn ang="0">
                      <a:pos x="470" y="240"/>
                    </a:cxn>
                    <a:cxn ang="0">
                      <a:pos x="470" y="240"/>
                    </a:cxn>
                    <a:cxn ang="0">
                      <a:pos x="468" y="216"/>
                    </a:cxn>
                    <a:cxn ang="0">
                      <a:pos x="464" y="193"/>
                    </a:cxn>
                    <a:cxn ang="0">
                      <a:pos x="458" y="169"/>
                    </a:cxn>
                    <a:cxn ang="0">
                      <a:pos x="451" y="148"/>
                    </a:cxn>
                    <a:cxn ang="0">
                      <a:pos x="441" y="126"/>
                    </a:cxn>
                    <a:cxn ang="0">
                      <a:pos x="430" y="106"/>
                    </a:cxn>
                    <a:cxn ang="0">
                      <a:pos x="415" y="88"/>
                    </a:cxn>
                    <a:cxn ang="0">
                      <a:pos x="401" y="70"/>
                    </a:cxn>
                    <a:cxn ang="0">
                      <a:pos x="384" y="56"/>
                    </a:cxn>
                    <a:cxn ang="0">
                      <a:pos x="365" y="42"/>
                    </a:cxn>
                    <a:cxn ang="0">
                      <a:pos x="347" y="29"/>
                    </a:cxn>
                    <a:cxn ang="0">
                      <a:pos x="325" y="19"/>
                    </a:cxn>
                    <a:cxn ang="0">
                      <a:pos x="304" y="12"/>
                    </a:cxn>
                    <a:cxn ang="0">
                      <a:pos x="282" y="6"/>
                    </a:cxn>
                    <a:cxn ang="0">
                      <a:pos x="258" y="2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211" y="2"/>
                    </a:cxn>
                    <a:cxn ang="0">
                      <a:pos x="187" y="6"/>
                    </a:cxn>
                    <a:cxn ang="0">
                      <a:pos x="165" y="12"/>
                    </a:cxn>
                    <a:cxn ang="0">
                      <a:pos x="142" y="19"/>
                    </a:cxn>
                    <a:cxn ang="0">
                      <a:pos x="122" y="29"/>
                    </a:cxn>
                    <a:cxn ang="0">
                      <a:pos x="104" y="42"/>
                    </a:cxn>
                    <a:cxn ang="0">
                      <a:pos x="85" y="56"/>
                    </a:cxn>
                    <a:cxn ang="0">
                      <a:pos x="68" y="70"/>
                    </a:cxn>
                    <a:cxn ang="0">
                      <a:pos x="54" y="88"/>
                    </a:cxn>
                    <a:cxn ang="0">
                      <a:pos x="40" y="106"/>
                    </a:cxn>
                    <a:cxn ang="0">
                      <a:pos x="28" y="126"/>
                    </a:cxn>
                    <a:cxn ang="0">
                      <a:pos x="18" y="148"/>
                    </a:cxn>
                    <a:cxn ang="0">
                      <a:pos x="11" y="169"/>
                    </a:cxn>
                    <a:cxn ang="0">
                      <a:pos x="5" y="193"/>
                    </a:cxn>
                    <a:cxn ang="0">
                      <a:pos x="1" y="216"/>
                    </a:cxn>
                    <a:cxn ang="0">
                      <a:pos x="0" y="240"/>
                    </a:cxn>
                    <a:cxn ang="0">
                      <a:pos x="0" y="240"/>
                    </a:cxn>
                    <a:cxn ang="0">
                      <a:pos x="1" y="256"/>
                    </a:cxn>
                    <a:cxn ang="0">
                      <a:pos x="468" y="256"/>
                    </a:cxn>
                  </a:cxnLst>
                  <a:rect l="0" t="0" r="r" b="b"/>
                  <a:pathLst>
                    <a:path w="470" h="256">
                      <a:moveTo>
                        <a:pt x="468" y="256"/>
                      </a:moveTo>
                      <a:lnTo>
                        <a:pt x="468" y="256"/>
                      </a:lnTo>
                      <a:lnTo>
                        <a:pt x="470" y="240"/>
                      </a:lnTo>
                      <a:lnTo>
                        <a:pt x="470" y="240"/>
                      </a:lnTo>
                      <a:lnTo>
                        <a:pt x="468" y="216"/>
                      </a:lnTo>
                      <a:lnTo>
                        <a:pt x="464" y="193"/>
                      </a:lnTo>
                      <a:lnTo>
                        <a:pt x="458" y="169"/>
                      </a:lnTo>
                      <a:lnTo>
                        <a:pt x="451" y="148"/>
                      </a:lnTo>
                      <a:lnTo>
                        <a:pt x="441" y="126"/>
                      </a:lnTo>
                      <a:lnTo>
                        <a:pt x="430" y="106"/>
                      </a:lnTo>
                      <a:lnTo>
                        <a:pt x="415" y="88"/>
                      </a:lnTo>
                      <a:lnTo>
                        <a:pt x="401" y="70"/>
                      </a:lnTo>
                      <a:lnTo>
                        <a:pt x="384" y="56"/>
                      </a:lnTo>
                      <a:lnTo>
                        <a:pt x="365" y="42"/>
                      </a:lnTo>
                      <a:lnTo>
                        <a:pt x="347" y="29"/>
                      </a:lnTo>
                      <a:lnTo>
                        <a:pt x="325" y="19"/>
                      </a:lnTo>
                      <a:lnTo>
                        <a:pt x="304" y="12"/>
                      </a:lnTo>
                      <a:lnTo>
                        <a:pt x="282" y="6"/>
                      </a:lnTo>
                      <a:lnTo>
                        <a:pt x="258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11" y="2"/>
                      </a:lnTo>
                      <a:lnTo>
                        <a:pt x="187" y="6"/>
                      </a:lnTo>
                      <a:lnTo>
                        <a:pt x="165" y="12"/>
                      </a:lnTo>
                      <a:lnTo>
                        <a:pt x="142" y="19"/>
                      </a:lnTo>
                      <a:lnTo>
                        <a:pt x="122" y="29"/>
                      </a:lnTo>
                      <a:lnTo>
                        <a:pt x="104" y="42"/>
                      </a:lnTo>
                      <a:lnTo>
                        <a:pt x="85" y="56"/>
                      </a:lnTo>
                      <a:lnTo>
                        <a:pt x="68" y="70"/>
                      </a:lnTo>
                      <a:lnTo>
                        <a:pt x="54" y="88"/>
                      </a:lnTo>
                      <a:lnTo>
                        <a:pt x="40" y="106"/>
                      </a:lnTo>
                      <a:lnTo>
                        <a:pt x="28" y="126"/>
                      </a:lnTo>
                      <a:lnTo>
                        <a:pt x="18" y="148"/>
                      </a:lnTo>
                      <a:lnTo>
                        <a:pt x="11" y="169"/>
                      </a:lnTo>
                      <a:lnTo>
                        <a:pt x="5" y="193"/>
                      </a:lnTo>
                      <a:lnTo>
                        <a:pt x="1" y="216"/>
                      </a:lnTo>
                      <a:lnTo>
                        <a:pt x="0" y="240"/>
                      </a:lnTo>
                      <a:lnTo>
                        <a:pt x="0" y="240"/>
                      </a:lnTo>
                      <a:lnTo>
                        <a:pt x="1" y="256"/>
                      </a:lnTo>
                      <a:lnTo>
                        <a:pt x="468" y="256"/>
                      </a:lnTo>
                      <a:close/>
                    </a:path>
                  </a:pathLst>
                </a:custGeom>
                <a:solidFill>
                  <a:srgbClr val="49BA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Freeform 961">
                  <a:extLst>
                    <a:ext uri="{FF2B5EF4-FFF2-40B4-BE49-F238E27FC236}">
                      <a16:creationId xmlns:a16="http://schemas.microsoft.com/office/drawing/2014/main" id="{861633EA-0911-46CE-B0A1-83C2F438C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5627" y="6580761"/>
                  <a:ext cx="434720" cy="255142"/>
                </a:xfrm>
                <a:custGeom>
                  <a:avLst/>
                  <a:gdLst/>
                  <a:ahLst/>
                  <a:cxnLst>
                    <a:cxn ang="0">
                      <a:pos x="227" y="124"/>
                    </a:cxn>
                    <a:cxn ang="0">
                      <a:pos x="227" y="124"/>
                    </a:cxn>
                    <a:cxn ang="0">
                      <a:pos x="227" y="116"/>
                    </a:cxn>
                    <a:cxn ang="0">
                      <a:pos x="227" y="116"/>
                    </a:cxn>
                    <a:cxn ang="0">
                      <a:pos x="226" y="104"/>
                    </a:cxn>
                    <a:cxn ang="0">
                      <a:pos x="224" y="93"/>
                    </a:cxn>
                    <a:cxn ang="0">
                      <a:pos x="221" y="81"/>
                    </a:cxn>
                    <a:cxn ang="0">
                      <a:pos x="218" y="71"/>
                    </a:cxn>
                    <a:cxn ang="0">
                      <a:pos x="213" y="61"/>
                    </a:cxn>
                    <a:cxn ang="0">
                      <a:pos x="207" y="51"/>
                    </a:cxn>
                    <a:cxn ang="0">
                      <a:pos x="201" y="43"/>
                    </a:cxn>
                    <a:cxn ang="0">
                      <a:pos x="194" y="34"/>
                    </a:cxn>
                    <a:cxn ang="0">
                      <a:pos x="186" y="27"/>
                    </a:cxn>
                    <a:cxn ang="0">
                      <a:pos x="177" y="20"/>
                    </a:cxn>
                    <a:cxn ang="0">
                      <a:pos x="167" y="14"/>
                    </a:cxn>
                    <a:cxn ang="0">
                      <a:pos x="157" y="9"/>
                    </a:cxn>
                    <a:cxn ang="0">
                      <a:pos x="147" y="6"/>
                    </a:cxn>
                    <a:cxn ang="0">
                      <a:pos x="136" y="3"/>
                    </a:cxn>
                    <a:cxn ang="0">
                      <a:pos x="126" y="0"/>
                    </a:cxn>
                    <a:cxn ang="0">
                      <a:pos x="113" y="0"/>
                    </a:cxn>
                    <a:cxn ang="0">
                      <a:pos x="113" y="0"/>
                    </a:cxn>
                    <a:cxn ang="0">
                      <a:pos x="101" y="0"/>
                    </a:cxn>
                    <a:cxn ang="0">
                      <a:pos x="91" y="3"/>
                    </a:cxn>
                    <a:cxn ang="0">
                      <a:pos x="80" y="6"/>
                    </a:cxn>
                    <a:cxn ang="0">
                      <a:pos x="70" y="9"/>
                    </a:cxn>
                    <a:cxn ang="0">
                      <a:pos x="60" y="14"/>
                    </a:cxn>
                    <a:cxn ang="0">
                      <a:pos x="50" y="20"/>
                    </a:cxn>
                    <a:cxn ang="0">
                      <a:pos x="41" y="27"/>
                    </a:cxn>
                    <a:cxn ang="0">
                      <a:pos x="33" y="34"/>
                    </a:cxn>
                    <a:cxn ang="0">
                      <a:pos x="26" y="43"/>
                    </a:cxn>
                    <a:cxn ang="0">
                      <a:pos x="20" y="51"/>
                    </a:cxn>
                    <a:cxn ang="0">
                      <a:pos x="14" y="61"/>
                    </a:cxn>
                    <a:cxn ang="0">
                      <a:pos x="8" y="71"/>
                    </a:cxn>
                    <a:cxn ang="0">
                      <a:pos x="6" y="81"/>
                    </a:cxn>
                    <a:cxn ang="0">
                      <a:pos x="3" y="93"/>
                    </a:cxn>
                    <a:cxn ang="0">
                      <a:pos x="1" y="104"/>
                    </a:cxn>
                    <a:cxn ang="0">
                      <a:pos x="0" y="116"/>
                    </a:cxn>
                    <a:cxn ang="0">
                      <a:pos x="0" y="116"/>
                    </a:cxn>
                    <a:cxn ang="0">
                      <a:pos x="0" y="124"/>
                    </a:cxn>
                    <a:cxn ang="0">
                      <a:pos x="227" y="124"/>
                    </a:cxn>
                  </a:cxnLst>
                  <a:rect l="0" t="0" r="r" b="b"/>
                  <a:pathLst>
                    <a:path w="227" h="124">
                      <a:moveTo>
                        <a:pt x="227" y="124"/>
                      </a:moveTo>
                      <a:lnTo>
                        <a:pt x="227" y="124"/>
                      </a:lnTo>
                      <a:lnTo>
                        <a:pt x="227" y="116"/>
                      </a:lnTo>
                      <a:lnTo>
                        <a:pt x="227" y="116"/>
                      </a:lnTo>
                      <a:lnTo>
                        <a:pt x="226" y="104"/>
                      </a:lnTo>
                      <a:lnTo>
                        <a:pt x="224" y="93"/>
                      </a:lnTo>
                      <a:lnTo>
                        <a:pt x="221" y="81"/>
                      </a:lnTo>
                      <a:lnTo>
                        <a:pt x="218" y="71"/>
                      </a:lnTo>
                      <a:lnTo>
                        <a:pt x="213" y="61"/>
                      </a:lnTo>
                      <a:lnTo>
                        <a:pt x="207" y="51"/>
                      </a:lnTo>
                      <a:lnTo>
                        <a:pt x="201" y="43"/>
                      </a:lnTo>
                      <a:lnTo>
                        <a:pt x="194" y="34"/>
                      </a:lnTo>
                      <a:lnTo>
                        <a:pt x="186" y="27"/>
                      </a:lnTo>
                      <a:lnTo>
                        <a:pt x="177" y="20"/>
                      </a:lnTo>
                      <a:lnTo>
                        <a:pt x="167" y="14"/>
                      </a:lnTo>
                      <a:lnTo>
                        <a:pt x="157" y="9"/>
                      </a:lnTo>
                      <a:lnTo>
                        <a:pt x="147" y="6"/>
                      </a:lnTo>
                      <a:lnTo>
                        <a:pt x="136" y="3"/>
                      </a:lnTo>
                      <a:lnTo>
                        <a:pt x="126" y="0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01" y="0"/>
                      </a:lnTo>
                      <a:lnTo>
                        <a:pt x="91" y="3"/>
                      </a:lnTo>
                      <a:lnTo>
                        <a:pt x="80" y="6"/>
                      </a:lnTo>
                      <a:lnTo>
                        <a:pt x="70" y="9"/>
                      </a:lnTo>
                      <a:lnTo>
                        <a:pt x="60" y="14"/>
                      </a:lnTo>
                      <a:lnTo>
                        <a:pt x="50" y="20"/>
                      </a:lnTo>
                      <a:lnTo>
                        <a:pt x="41" y="27"/>
                      </a:lnTo>
                      <a:lnTo>
                        <a:pt x="33" y="34"/>
                      </a:lnTo>
                      <a:lnTo>
                        <a:pt x="26" y="43"/>
                      </a:lnTo>
                      <a:lnTo>
                        <a:pt x="20" y="51"/>
                      </a:lnTo>
                      <a:lnTo>
                        <a:pt x="14" y="61"/>
                      </a:lnTo>
                      <a:lnTo>
                        <a:pt x="8" y="71"/>
                      </a:lnTo>
                      <a:lnTo>
                        <a:pt x="6" y="81"/>
                      </a:lnTo>
                      <a:lnTo>
                        <a:pt x="3" y="93"/>
                      </a:lnTo>
                      <a:lnTo>
                        <a:pt x="1" y="104"/>
                      </a:lnTo>
                      <a:lnTo>
                        <a:pt x="0" y="116"/>
                      </a:lnTo>
                      <a:lnTo>
                        <a:pt x="0" y="116"/>
                      </a:lnTo>
                      <a:lnTo>
                        <a:pt x="0" y="124"/>
                      </a:lnTo>
                      <a:lnTo>
                        <a:pt x="227" y="124"/>
                      </a:lnTo>
                      <a:close/>
                    </a:path>
                  </a:pathLst>
                </a:custGeom>
                <a:solidFill>
                  <a:srgbClr val="49BAA4">
                    <a:lumMod val="75000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BFA41BE-E76B-4753-9EE6-BFF3FA6F7088}"/>
                  </a:ext>
                </a:extLst>
              </p:cNvPr>
              <p:cNvSpPr txBox="1"/>
              <p:nvPr/>
            </p:nvSpPr>
            <p:spPr>
              <a:xfrm>
                <a:off x="1781726" y="5864728"/>
                <a:ext cx="686774" cy="3396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>
                    <a:cs typeface="B Mitra" panose="00000400000000000000" pitchFamily="2" charset="-78"/>
                  </a:rPr>
                  <a:t>NoW</a:t>
                </a:r>
                <a:r>
                  <a:rPr lang="en-US" b="1" dirty="0">
                    <a:cs typeface="B Mitra" panose="00000400000000000000" pitchFamily="2" charset="-78"/>
                  </a:rPr>
                  <a:t>!</a:t>
                </a: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DF76DDC-C4B7-48D0-8B87-BD32C25DD0EF}"/>
                </a:ext>
              </a:extLst>
            </p:cNvPr>
            <p:cNvSpPr/>
            <p:nvPr/>
          </p:nvSpPr>
          <p:spPr>
            <a:xfrm>
              <a:off x="10695817" y="1411329"/>
              <a:ext cx="934448" cy="4210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ource Sans Pro" pitchFamily="34" charset="0"/>
                  <a:ea typeface="Open Sans Light" pitchFamily="34" charset="0"/>
                  <a:cs typeface="B Mitra" panose="00000400000000000000" pitchFamily="2" charset="-78"/>
                </a:rPr>
                <a:t>Vision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itchFamily="34" charset="0"/>
                <a:cs typeface="B Mitra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A03218-F27C-4709-89B7-45120C5EE6D6}"/>
                </a:ext>
              </a:extLst>
            </p:cNvPr>
            <p:cNvSpPr txBox="1"/>
            <p:nvPr/>
          </p:nvSpPr>
          <p:spPr>
            <a:xfrm>
              <a:off x="8390896" y="2562220"/>
              <a:ext cx="22483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S.M.A.R.T</a:t>
              </a:r>
              <a:endParaRPr lang="en-US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7598CFD-A770-4100-A45E-6566A616918D}"/>
                </a:ext>
              </a:extLst>
            </p:cNvPr>
            <p:cNvSpPr txBox="1"/>
            <p:nvPr/>
          </p:nvSpPr>
          <p:spPr>
            <a:xfrm>
              <a:off x="8426364" y="3416389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Specific</a:t>
              </a:r>
              <a:r>
                <a:rPr lang="en-US" dirty="0"/>
                <a:t>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AE9F066-5F95-4964-9338-49284E760628}"/>
                </a:ext>
              </a:extLst>
            </p:cNvPr>
            <p:cNvSpPr txBox="1"/>
            <p:nvPr/>
          </p:nvSpPr>
          <p:spPr>
            <a:xfrm>
              <a:off x="8415409" y="3739125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Measurable</a:t>
              </a:r>
              <a:r>
                <a:rPr lang="en-US" dirty="0"/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1216C41-7DD3-4EFA-8FBE-CFF2F6858F48}"/>
                </a:ext>
              </a:extLst>
            </p:cNvPr>
            <p:cNvSpPr txBox="1"/>
            <p:nvPr/>
          </p:nvSpPr>
          <p:spPr>
            <a:xfrm>
              <a:off x="8392167" y="4098920"/>
              <a:ext cx="1250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Achievable</a:t>
              </a:r>
              <a:r>
                <a:rPr lang="en-US" dirty="0"/>
                <a:t>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39E15C2-1FA4-4BFB-AD49-C0C9794E13C2}"/>
                </a:ext>
              </a:extLst>
            </p:cNvPr>
            <p:cNvSpPr txBox="1"/>
            <p:nvPr/>
          </p:nvSpPr>
          <p:spPr>
            <a:xfrm>
              <a:off x="8370846" y="4477285"/>
              <a:ext cx="2010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Relevant / Realistic</a:t>
              </a:r>
              <a:r>
                <a:rPr lang="en-US" dirty="0"/>
                <a:t>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BEE2480-7C11-4A50-821E-39B242D87740}"/>
                </a:ext>
              </a:extLst>
            </p:cNvPr>
            <p:cNvSpPr txBox="1"/>
            <p:nvPr/>
          </p:nvSpPr>
          <p:spPr>
            <a:xfrm>
              <a:off x="8324649" y="4858203"/>
              <a:ext cx="1306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Time-bound</a:t>
              </a: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0CE115-7D12-44CC-9583-FA9FCC453D6B}"/>
                </a:ext>
              </a:extLst>
            </p:cNvPr>
            <p:cNvSpPr txBox="1"/>
            <p:nvPr/>
          </p:nvSpPr>
          <p:spPr>
            <a:xfrm>
              <a:off x="-319060" y="4321896"/>
              <a:ext cx="4277565" cy="421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Tactic is an Action or a Method</a:t>
              </a:r>
              <a:endParaRPr lang="en-US" sz="1600" b="1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07C986C-4F73-491C-9193-127390EB740D}"/>
                </a:ext>
              </a:extLst>
            </p:cNvPr>
            <p:cNvSpPr txBox="1"/>
            <p:nvPr/>
          </p:nvSpPr>
          <p:spPr>
            <a:xfrm>
              <a:off x="7025162" y="5695980"/>
              <a:ext cx="4545331" cy="1087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Technique is a Style of Action or Method</a:t>
              </a:r>
              <a:r>
                <a:rPr lang="fa-IR" sz="2800" b="1" dirty="0"/>
                <a:t>!!!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738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735" y="4748954"/>
            <a:ext cx="15699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#BL/RD&gt;60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Lancer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Content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Poor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Balanced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7630" y="4748954"/>
            <a:ext cx="16767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#BL/RD&gt;100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Inbound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Content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Middle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Not-Balanced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70075" y="4748954"/>
            <a:ext cx="27444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#BL/RD&gt;200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Agency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Content Addiction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</a:t>
            </a:r>
          </a:p>
          <a:p>
            <a:pPr algn="ctr"/>
            <a:r>
              <a:rPr lang="en-US" sz="2000" b="1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Not-Balanced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25425" y="2380402"/>
            <a:ext cx="1848533" cy="2000590"/>
            <a:chOff x="4419600" y="1614488"/>
            <a:chExt cx="3353197" cy="3629025"/>
          </a:xfrm>
        </p:grpSpPr>
        <p:sp>
          <p:nvSpPr>
            <p:cNvPr id="3" name="AutoShape 2"/>
            <p:cNvSpPr>
              <a:spLocks/>
            </p:cNvSpPr>
            <p:nvPr/>
          </p:nvSpPr>
          <p:spPr bwMode="auto">
            <a:xfrm>
              <a:off x="4419600" y="1614488"/>
              <a:ext cx="3353197" cy="3629025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" name="AutoShape 2"/>
            <p:cNvSpPr>
              <a:spLocks/>
            </p:cNvSpPr>
            <p:nvPr/>
          </p:nvSpPr>
          <p:spPr bwMode="auto">
            <a:xfrm>
              <a:off x="4891410" y="2125324"/>
              <a:ext cx="2409179" cy="2607351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18041" y="2380402"/>
            <a:ext cx="1848533" cy="2000590"/>
            <a:chOff x="4419600" y="1614488"/>
            <a:chExt cx="3353197" cy="3629025"/>
          </a:xfrm>
        </p:grpSpPr>
        <p:sp>
          <p:nvSpPr>
            <p:cNvPr id="19" name="AutoShape 2"/>
            <p:cNvSpPr>
              <a:spLocks/>
            </p:cNvSpPr>
            <p:nvPr/>
          </p:nvSpPr>
          <p:spPr bwMode="auto">
            <a:xfrm>
              <a:off x="4419600" y="1614488"/>
              <a:ext cx="3353197" cy="3629025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AutoShape 2"/>
            <p:cNvSpPr>
              <a:spLocks/>
            </p:cNvSpPr>
            <p:nvPr/>
          </p:nvSpPr>
          <p:spPr bwMode="auto">
            <a:xfrm>
              <a:off x="4891410" y="2125324"/>
              <a:ext cx="2409179" cy="2607351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71733" y="2380402"/>
            <a:ext cx="1848533" cy="2000590"/>
            <a:chOff x="4419600" y="1614488"/>
            <a:chExt cx="3353197" cy="3629025"/>
          </a:xfrm>
        </p:grpSpPr>
        <p:sp>
          <p:nvSpPr>
            <p:cNvPr id="13" name="AutoShape 2"/>
            <p:cNvSpPr>
              <a:spLocks/>
            </p:cNvSpPr>
            <p:nvPr/>
          </p:nvSpPr>
          <p:spPr bwMode="auto">
            <a:xfrm>
              <a:off x="4419600" y="1614488"/>
              <a:ext cx="3353197" cy="3629025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AutoShape 2"/>
            <p:cNvSpPr>
              <a:spLocks/>
            </p:cNvSpPr>
            <p:nvPr/>
          </p:nvSpPr>
          <p:spPr bwMode="auto">
            <a:xfrm>
              <a:off x="4891410" y="2125324"/>
              <a:ext cx="2409179" cy="2607351"/>
            </a:xfrm>
            <a:custGeom>
              <a:avLst/>
              <a:gdLst/>
              <a:ahLst/>
              <a:cxnLst/>
              <a:rect l="0" t="0" r="r" b="b"/>
              <a:pathLst>
                <a:path w="21600" h="21251">
                  <a:moveTo>
                    <a:pt x="0" y="7472"/>
                  </a:moveTo>
                  <a:cubicBezTo>
                    <a:pt x="0" y="6079"/>
                    <a:pt x="1085" y="4368"/>
                    <a:pt x="2412" y="3670"/>
                  </a:cubicBezTo>
                  <a:lnTo>
                    <a:pt x="8389" y="523"/>
                  </a:lnTo>
                  <a:cubicBezTo>
                    <a:pt x="9715" y="-175"/>
                    <a:pt x="11885" y="-175"/>
                    <a:pt x="13211" y="523"/>
                  </a:cubicBezTo>
                  <a:lnTo>
                    <a:pt x="19188" y="3670"/>
                  </a:lnTo>
                  <a:cubicBezTo>
                    <a:pt x="20515" y="4368"/>
                    <a:pt x="21600" y="6079"/>
                    <a:pt x="21600" y="7472"/>
                  </a:cubicBezTo>
                  <a:lnTo>
                    <a:pt x="21600" y="13778"/>
                  </a:lnTo>
                  <a:cubicBezTo>
                    <a:pt x="21600" y="15171"/>
                    <a:pt x="20515" y="16882"/>
                    <a:pt x="19188" y="17580"/>
                  </a:cubicBezTo>
                  <a:lnTo>
                    <a:pt x="13211" y="20727"/>
                  </a:lnTo>
                  <a:cubicBezTo>
                    <a:pt x="11885" y="21425"/>
                    <a:pt x="9715" y="21425"/>
                    <a:pt x="8389" y="20727"/>
                  </a:cubicBezTo>
                  <a:lnTo>
                    <a:pt x="2412" y="17580"/>
                  </a:lnTo>
                  <a:cubicBezTo>
                    <a:pt x="1085" y="16882"/>
                    <a:pt x="0" y="15171"/>
                    <a:pt x="0" y="13778"/>
                  </a:cubicBezTo>
                  <a:lnTo>
                    <a:pt x="0" y="7472"/>
                  </a:lnTo>
                  <a:close/>
                  <a:moveTo>
                    <a:pt x="0" y="7472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838811" y="749871"/>
            <a:ext cx="99760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Context, Concept &amp; Content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5522" y="2819671"/>
            <a:ext cx="132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35485" y="2835091"/>
            <a:ext cx="1241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978137" y="2768762"/>
            <a:ext cx="1328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8802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38811" y="749871"/>
            <a:ext cx="115003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First Appeared On (</a:t>
            </a:r>
            <a:r>
              <a:rPr lang="en-US" sz="7200" b="1" dirty="0">
                <a:solidFill>
                  <a:srgbClr val="1414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FAO</a:t>
            </a:r>
            <a:r>
              <a:rPr lang="en-US" sz="88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53DB6-2547-4D69-8A1B-90EC4802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1" y="3060129"/>
            <a:ext cx="4191000" cy="304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25DD4D-6A88-4536-B679-F1BB14BD75F6}"/>
              </a:ext>
            </a:extLst>
          </p:cNvPr>
          <p:cNvSpPr/>
          <p:nvPr/>
        </p:nvSpPr>
        <p:spPr>
          <a:xfrm>
            <a:off x="4799018" y="3983964"/>
            <a:ext cx="615739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باز نشر هفتگی تعدادی از محتواهای تولیدی بدون درج هیچ لینکی</a:t>
            </a:r>
            <a:b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</a:b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در داخل متن</a:t>
            </a:r>
            <a:b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</a:br>
            <a:b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</a:b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ذکر لینک به یکی از حالت های زیر در انتهای متن:</a:t>
            </a:r>
            <a:endParaRPr lang="en-US" b="1" dirty="0">
              <a:latin typeface="Calibri" panose="020F0502020204030204" pitchFamily="34" charset="0"/>
              <a:cs typeface="B Yeka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بر گرفته از وب سایت:		</a:t>
            </a:r>
            <a:r>
              <a:rPr lang="fa-IR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	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Hawij.com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latin typeface="Calibri" panose="020F0502020204030204" pitchFamily="34" charset="0"/>
                <a:cs typeface="B Yekan" panose="00000400000000000000" pitchFamily="2" charset="-78"/>
              </a:rPr>
              <a:t>منبع</a:t>
            </a: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:</a:t>
            </a:r>
            <a:r>
              <a:rPr lang="fa-IR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					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Hawij.com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latin typeface="Calibri" panose="020F0502020204030204" pitchFamily="34" charset="0"/>
                <a:cs typeface="B Yekan" panose="00000400000000000000" pitchFamily="2" charset="-78"/>
              </a:rPr>
              <a:t>برگرفته از مقاله </a:t>
            </a:r>
            <a:r>
              <a:rPr lang="en-US" dirty="0">
                <a:latin typeface="Calibri" panose="020F0502020204030204" pitchFamily="34" charset="0"/>
                <a:cs typeface="B Yekan" panose="00000400000000000000" pitchFamily="2" charset="-78"/>
              </a:rPr>
              <a:t>XXXX</a:t>
            </a:r>
            <a:r>
              <a:rPr lang="fa-IR" dirty="0">
                <a:latin typeface="Calibri" panose="020F0502020204030204" pitchFamily="34" charset="0"/>
                <a:cs typeface="B Yekan" panose="00000400000000000000" pitchFamily="2" charset="-78"/>
              </a:rPr>
              <a:t> از وب سایت:</a:t>
            </a:r>
          </a:p>
          <a:p>
            <a:pPr algn="l"/>
            <a:r>
              <a:rPr lang="fa-IR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      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Hawij.com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38811" y="749871"/>
            <a:ext cx="38755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53DB6-2547-4D69-8A1B-90EC4802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1" y="3060129"/>
            <a:ext cx="4191000" cy="304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25DD4D-6A88-4536-B679-F1BB14BD75F6}"/>
              </a:ext>
            </a:extLst>
          </p:cNvPr>
          <p:cNvSpPr/>
          <p:nvPr/>
        </p:nvSpPr>
        <p:spPr>
          <a:xfrm>
            <a:off x="4870625" y="3060129"/>
            <a:ext cx="661918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ذکر بخش یا بخش هایی کلیدی از محتوای صفحه مورد نظر </a:t>
            </a:r>
            <a:b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</a:b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(بدون درج هیچ لینکی در داخل متون)</a:t>
            </a:r>
          </a:p>
          <a:p>
            <a:pPr algn="r" rtl="1"/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ذکر آدرس صفحه مورد نظر به شکل زیر:</a:t>
            </a:r>
            <a:b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</a:br>
            <a:b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</a:b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برای اطلاعات بیشتر در خصوص برندینگ می توانید به آرس زیر مراجعه کنید:</a:t>
            </a:r>
          </a:p>
          <a:p>
            <a:pPr algn="l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B Yekan" panose="00000400000000000000" pitchFamily="2" charset="-78"/>
              </a:rPr>
              <a:t>Hawij.com/Branding</a:t>
            </a:r>
            <a:endParaRPr lang="fa-IR" b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B Yeka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128" y="2314590"/>
            <a:ext cx="2704080" cy="38174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FD187BB-C61B-466A-8F50-5F9106DA5336}"/>
              </a:ext>
            </a:extLst>
          </p:cNvPr>
          <p:cNvGrpSpPr/>
          <p:nvPr/>
        </p:nvGrpSpPr>
        <p:grpSpPr>
          <a:xfrm>
            <a:off x="1799397" y="2671455"/>
            <a:ext cx="3508502" cy="3204583"/>
            <a:chOff x="1799397" y="2671455"/>
            <a:chExt cx="3508502" cy="3204583"/>
          </a:xfrm>
        </p:grpSpPr>
        <p:grpSp>
          <p:nvGrpSpPr>
            <p:cNvPr id="2" name="Group 1"/>
            <p:cNvGrpSpPr/>
            <p:nvPr/>
          </p:nvGrpSpPr>
          <p:grpSpPr>
            <a:xfrm>
              <a:off x="1799397" y="2671455"/>
              <a:ext cx="2124212" cy="706812"/>
              <a:chOff x="6949361" y="2309033"/>
              <a:chExt cx="2124212" cy="70681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7864396" y="2503827"/>
                <a:ext cx="12091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spc="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Shareability</a:t>
                </a: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949361" y="2309033"/>
                <a:ext cx="706812" cy="7068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Shape 2480"/>
              <p:cNvSpPr/>
              <p:nvPr/>
            </p:nvSpPr>
            <p:spPr>
              <a:xfrm>
                <a:off x="7216245" y="2503827"/>
                <a:ext cx="173045" cy="3172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8836"/>
                    </a:moveTo>
                    <a:lnTo>
                      <a:pt x="16200" y="8836"/>
                    </a:lnTo>
                    <a:lnTo>
                      <a:pt x="16200" y="11782"/>
                    </a:lnTo>
                    <a:cubicBezTo>
                      <a:pt x="16200" y="13409"/>
                      <a:pt x="13783" y="14727"/>
                      <a:pt x="10800" y="14727"/>
                    </a:cubicBezTo>
                    <a:cubicBezTo>
                      <a:pt x="7817" y="14727"/>
                      <a:pt x="5400" y="13409"/>
                      <a:pt x="5400" y="11782"/>
                    </a:cubicBezTo>
                    <a:cubicBezTo>
                      <a:pt x="5400" y="11782"/>
                      <a:pt x="5400" y="8836"/>
                      <a:pt x="5400" y="8836"/>
                    </a:cubicBezTo>
                    <a:close/>
                    <a:moveTo>
                      <a:pt x="5400" y="3927"/>
                    </a:moveTo>
                    <a:cubicBezTo>
                      <a:pt x="5400" y="2301"/>
                      <a:pt x="7817" y="982"/>
                      <a:pt x="10800" y="982"/>
                    </a:cubicBezTo>
                    <a:cubicBezTo>
                      <a:pt x="13783" y="982"/>
                      <a:pt x="16200" y="2301"/>
                      <a:pt x="16200" y="3927"/>
                    </a:cubicBezTo>
                    <a:lnTo>
                      <a:pt x="16200" y="7855"/>
                    </a:lnTo>
                    <a:lnTo>
                      <a:pt x="5400" y="7855"/>
                    </a:lnTo>
                    <a:cubicBezTo>
                      <a:pt x="5400" y="7855"/>
                      <a:pt x="5400" y="3927"/>
                      <a:pt x="5400" y="3927"/>
                    </a:cubicBezTo>
                    <a:close/>
                    <a:moveTo>
                      <a:pt x="10800" y="15709"/>
                    </a:moveTo>
                    <a:cubicBezTo>
                      <a:pt x="14777" y="15709"/>
                      <a:pt x="18000" y="13951"/>
                      <a:pt x="18000" y="11782"/>
                    </a:cubicBezTo>
                    <a:lnTo>
                      <a:pt x="18000" y="3927"/>
                    </a:lnTo>
                    <a:cubicBezTo>
                      <a:pt x="18000" y="1758"/>
                      <a:pt x="14777" y="0"/>
                      <a:pt x="10800" y="0"/>
                    </a:cubicBezTo>
                    <a:cubicBezTo>
                      <a:pt x="6823" y="0"/>
                      <a:pt x="3600" y="1758"/>
                      <a:pt x="3600" y="3927"/>
                    </a:cubicBezTo>
                    <a:lnTo>
                      <a:pt x="3600" y="11782"/>
                    </a:lnTo>
                    <a:cubicBezTo>
                      <a:pt x="3600" y="13951"/>
                      <a:pt x="6823" y="15709"/>
                      <a:pt x="10800" y="15709"/>
                    </a:cubicBezTo>
                    <a:moveTo>
                      <a:pt x="21600" y="11782"/>
                    </a:moveTo>
                    <a:lnTo>
                      <a:pt x="21600" y="10309"/>
                    </a:lnTo>
                    <a:cubicBezTo>
                      <a:pt x="21600" y="10038"/>
                      <a:pt x="21197" y="9818"/>
                      <a:pt x="20700" y="9818"/>
                    </a:cubicBezTo>
                    <a:cubicBezTo>
                      <a:pt x="20203" y="9818"/>
                      <a:pt x="19800" y="10038"/>
                      <a:pt x="19800" y="10309"/>
                    </a:cubicBezTo>
                    <a:lnTo>
                      <a:pt x="19800" y="11782"/>
                    </a:lnTo>
                    <a:cubicBezTo>
                      <a:pt x="19800" y="14493"/>
                      <a:pt x="15771" y="16691"/>
                      <a:pt x="10800" y="16691"/>
                    </a:cubicBezTo>
                    <a:cubicBezTo>
                      <a:pt x="5829" y="16691"/>
                      <a:pt x="1800" y="14493"/>
                      <a:pt x="1800" y="11782"/>
                    </a:cubicBezTo>
                    <a:lnTo>
                      <a:pt x="1800" y="10309"/>
                    </a:lnTo>
                    <a:cubicBezTo>
                      <a:pt x="1800" y="10038"/>
                      <a:pt x="1397" y="9818"/>
                      <a:pt x="900" y="9818"/>
                    </a:cubicBezTo>
                    <a:cubicBezTo>
                      <a:pt x="403" y="9818"/>
                      <a:pt x="0" y="10038"/>
                      <a:pt x="0" y="10309"/>
                    </a:cubicBezTo>
                    <a:lnTo>
                      <a:pt x="0" y="11782"/>
                    </a:lnTo>
                    <a:cubicBezTo>
                      <a:pt x="0" y="14870"/>
                      <a:pt x="4358" y="17398"/>
                      <a:pt x="9900" y="17648"/>
                    </a:cubicBezTo>
                    <a:lnTo>
                      <a:pt x="9900" y="20618"/>
                    </a:lnTo>
                    <a:lnTo>
                      <a:pt x="3600" y="20618"/>
                    </a:lnTo>
                    <a:cubicBezTo>
                      <a:pt x="3103" y="20618"/>
                      <a:pt x="2700" y="20838"/>
                      <a:pt x="2700" y="21110"/>
                    </a:cubicBezTo>
                    <a:cubicBezTo>
                      <a:pt x="2700" y="21381"/>
                      <a:pt x="3103" y="21600"/>
                      <a:pt x="3600" y="21600"/>
                    </a:cubicBezTo>
                    <a:lnTo>
                      <a:pt x="18000" y="21600"/>
                    </a:lnTo>
                    <a:cubicBezTo>
                      <a:pt x="18497" y="21600"/>
                      <a:pt x="18900" y="21381"/>
                      <a:pt x="18900" y="21110"/>
                    </a:cubicBezTo>
                    <a:cubicBezTo>
                      <a:pt x="18900" y="20838"/>
                      <a:pt x="18497" y="20618"/>
                      <a:pt x="18000" y="20618"/>
                    </a:cubicBezTo>
                    <a:lnTo>
                      <a:pt x="11700" y="20618"/>
                    </a:lnTo>
                    <a:lnTo>
                      <a:pt x="11700" y="17648"/>
                    </a:lnTo>
                    <a:cubicBezTo>
                      <a:pt x="17243" y="17398"/>
                      <a:pt x="21600" y="14870"/>
                      <a:pt x="21600" y="11782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Gill San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799397" y="3920340"/>
              <a:ext cx="2032509" cy="706812"/>
              <a:chOff x="6949361" y="3601460"/>
              <a:chExt cx="2032509" cy="706812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7831940" y="3772507"/>
                <a:ext cx="114993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spc="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Readability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949361" y="3601460"/>
                <a:ext cx="706812" cy="7068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Shape 2481"/>
              <p:cNvSpPr/>
              <p:nvPr/>
            </p:nvSpPr>
            <p:spPr>
              <a:xfrm>
                <a:off x="7144197" y="3796159"/>
                <a:ext cx="317140" cy="317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1" h="21132" extrusionOk="0">
                    <a:moveTo>
                      <a:pt x="19045" y="7530"/>
                    </a:moveTo>
                    <a:cubicBezTo>
                      <a:pt x="17544" y="9030"/>
                      <a:pt x="15110" y="9030"/>
                      <a:pt x="13610" y="7530"/>
                    </a:cubicBezTo>
                    <a:cubicBezTo>
                      <a:pt x="12108" y="6031"/>
                      <a:pt x="12108" y="3600"/>
                      <a:pt x="13610" y="2100"/>
                    </a:cubicBezTo>
                    <a:cubicBezTo>
                      <a:pt x="15110" y="600"/>
                      <a:pt x="17544" y="600"/>
                      <a:pt x="19045" y="2100"/>
                    </a:cubicBezTo>
                    <a:cubicBezTo>
                      <a:pt x="20546" y="3600"/>
                      <a:pt x="20546" y="6031"/>
                      <a:pt x="19045" y="7530"/>
                    </a:cubicBezTo>
                    <a:moveTo>
                      <a:pt x="7605" y="16245"/>
                    </a:moveTo>
                    <a:cubicBezTo>
                      <a:pt x="7256" y="16593"/>
                      <a:pt x="6776" y="16807"/>
                      <a:pt x="6245" y="16807"/>
                    </a:cubicBezTo>
                    <a:cubicBezTo>
                      <a:pt x="5184" y="16807"/>
                      <a:pt x="4324" y="15948"/>
                      <a:pt x="4324" y="14888"/>
                    </a:cubicBezTo>
                    <a:cubicBezTo>
                      <a:pt x="4324" y="14358"/>
                      <a:pt x="4539" y="13878"/>
                      <a:pt x="4887" y="13530"/>
                    </a:cubicBezTo>
                    <a:lnTo>
                      <a:pt x="11678" y="5991"/>
                    </a:lnTo>
                    <a:cubicBezTo>
                      <a:pt x="11884" y="6798"/>
                      <a:pt x="12298" y="7563"/>
                      <a:pt x="12930" y="8194"/>
                    </a:cubicBezTo>
                    <a:cubicBezTo>
                      <a:pt x="13569" y="8832"/>
                      <a:pt x="14343" y="9248"/>
                      <a:pt x="15160" y="9451"/>
                    </a:cubicBezTo>
                    <a:cubicBezTo>
                      <a:pt x="15160" y="9451"/>
                      <a:pt x="7605" y="16245"/>
                      <a:pt x="7605" y="16245"/>
                    </a:cubicBezTo>
                    <a:close/>
                    <a:moveTo>
                      <a:pt x="19724" y="1406"/>
                    </a:moveTo>
                    <a:cubicBezTo>
                      <a:pt x="17848" y="-468"/>
                      <a:pt x="14806" y="-468"/>
                      <a:pt x="12930" y="1406"/>
                    </a:cubicBezTo>
                    <a:cubicBezTo>
                      <a:pt x="12024" y="2312"/>
                      <a:pt x="11559" y="3489"/>
                      <a:pt x="11529" y="4676"/>
                    </a:cubicBezTo>
                    <a:lnTo>
                      <a:pt x="4207" y="12851"/>
                    </a:lnTo>
                    <a:cubicBezTo>
                      <a:pt x="3686" y="13373"/>
                      <a:pt x="3363" y="14093"/>
                      <a:pt x="3363" y="14888"/>
                    </a:cubicBezTo>
                    <a:cubicBezTo>
                      <a:pt x="3363" y="15420"/>
                      <a:pt x="3518" y="15912"/>
                      <a:pt x="3769" y="16340"/>
                    </a:cubicBezTo>
                    <a:cubicBezTo>
                      <a:pt x="2436" y="17104"/>
                      <a:pt x="1907" y="17813"/>
                      <a:pt x="2425" y="19364"/>
                    </a:cubicBezTo>
                    <a:cubicBezTo>
                      <a:pt x="2487" y="19550"/>
                      <a:pt x="2434" y="19622"/>
                      <a:pt x="2409" y="19658"/>
                    </a:cubicBezTo>
                    <a:cubicBezTo>
                      <a:pt x="2160" y="20003"/>
                      <a:pt x="1132" y="20167"/>
                      <a:pt x="500" y="20172"/>
                    </a:cubicBezTo>
                    <a:cubicBezTo>
                      <a:pt x="493" y="20171"/>
                      <a:pt x="487" y="20167"/>
                      <a:pt x="480" y="20167"/>
                    </a:cubicBezTo>
                    <a:cubicBezTo>
                      <a:pt x="215" y="20167"/>
                      <a:pt x="0" y="20383"/>
                      <a:pt x="0" y="20647"/>
                    </a:cubicBezTo>
                    <a:cubicBezTo>
                      <a:pt x="0" y="20912"/>
                      <a:pt x="214" y="21126"/>
                      <a:pt x="479" y="21127"/>
                    </a:cubicBezTo>
                    <a:lnTo>
                      <a:pt x="479" y="21132"/>
                    </a:lnTo>
                    <a:cubicBezTo>
                      <a:pt x="821" y="21132"/>
                      <a:pt x="2562" y="21088"/>
                      <a:pt x="3189" y="20219"/>
                    </a:cubicBezTo>
                    <a:cubicBezTo>
                      <a:pt x="3355" y="19988"/>
                      <a:pt x="3516" y="19599"/>
                      <a:pt x="3336" y="19060"/>
                    </a:cubicBezTo>
                    <a:cubicBezTo>
                      <a:pt x="3030" y="18141"/>
                      <a:pt x="3071" y="17806"/>
                      <a:pt x="4399" y="17082"/>
                    </a:cubicBezTo>
                    <a:cubicBezTo>
                      <a:pt x="4900" y="17504"/>
                      <a:pt x="5539" y="17767"/>
                      <a:pt x="6245" y="17767"/>
                    </a:cubicBezTo>
                    <a:cubicBezTo>
                      <a:pt x="7042" y="17767"/>
                      <a:pt x="7762" y="17445"/>
                      <a:pt x="8284" y="16924"/>
                    </a:cubicBezTo>
                    <a:lnTo>
                      <a:pt x="16485" y="9592"/>
                    </a:lnTo>
                    <a:cubicBezTo>
                      <a:pt x="17662" y="9554"/>
                      <a:pt x="18826" y="9091"/>
                      <a:pt x="19724" y="8194"/>
                    </a:cubicBezTo>
                    <a:cubicBezTo>
                      <a:pt x="21600" y="6320"/>
                      <a:pt x="21600" y="3281"/>
                      <a:pt x="19724" y="1406"/>
                    </a:cubicBezTo>
                    <a:moveTo>
                      <a:pt x="8953" y="11504"/>
                    </a:moveTo>
                    <a:lnTo>
                      <a:pt x="9633" y="12183"/>
                    </a:lnTo>
                    <a:lnTo>
                      <a:pt x="12690" y="9807"/>
                    </a:lnTo>
                    <a:lnTo>
                      <a:pt x="11331" y="8449"/>
                    </a:lnTo>
                    <a:cubicBezTo>
                      <a:pt x="11331" y="8449"/>
                      <a:pt x="8953" y="11504"/>
                      <a:pt x="8953" y="1150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Gill San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799397" y="5169226"/>
              <a:ext cx="3508502" cy="706812"/>
              <a:chOff x="6949361" y="4893888"/>
              <a:chExt cx="3508502" cy="70681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864396" y="5078017"/>
                <a:ext cx="25934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spc="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Engaging or Have an Impact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949361" y="4893888"/>
                <a:ext cx="706812" cy="7068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Shape 2482"/>
              <p:cNvSpPr/>
              <p:nvPr/>
            </p:nvSpPr>
            <p:spPr>
              <a:xfrm>
                <a:off x="7144143" y="5146359"/>
                <a:ext cx="317249" cy="201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55" y="3086"/>
                    </a:moveTo>
                    <a:cubicBezTo>
                      <a:pt x="12984" y="3086"/>
                      <a:pt x="12764" y="3432"/>
                      <a:pt x="12764" y="3857"/>
                    </a:cubicBezTo>
                    <a:cubicBezTo>
                      <a:pt x="12764" y="4284"/>
                      <a:pt x="12984" y="4629"/>
                      <a:pt x="13255" y="4629"/>
                    </a:cubicBezTo>
                    <a:cubicBezTo>
                      <a:pt x="13525" y="4629"/>
                      <a:pt x="13745" y="4284"/>
                      <a:pt x="13745" y="3857"/>
                    </a:cubicBezTo>
                    <a:cubicBezTo>
                      <a:pt x="13745" y="3432"/>
                      <a:pt x="13525" y="3086"/>
                      <a:pt x="13255" y="3086"/>
                    </a:cubicBezTo>
                    <a:moveTo>
                      <a:pt x="20618" y="16495"/>
                    </a:moveTo>
                    <a:lnTo>
                      <a:pt x="15709" y="12638"/>
                    </a:lnTo>
                    <a:lnTo>
                      <a:pt x="15709" y="8963"/>
                    </a:lnTo>
                    <a:lnTo>
                      <a:pt x="20618" y="5105"/>
                    </a:lnTo>
                    <a:cubicBezTo>
                      <a:pt x="20618" y="5105"/>
                      <a:pt x="20618" y="16495"/>
                      <a:pt x="20618" y="16495"/>
                    </a:cubicBezTo>
                    <a:close/>
                    <a:moveTo>
                      <a:pt x="14727" y="16971"/>
                    </a:moveTo>
                    <a:lnTo>
                      <a:pt x="982" y="16971"/>
                    </a:lnTo>
                    <a:lnTo>
                      <a:pt x="982" y="3086"/>
                    </a:lnTo>
                    <a:cubicBezTo>
                      <a:pt x="982" y="2234"/>
                      <a:pt x="1422" y="1543"/>
                      <a:pt x="1964" y="1543"/>
                    </a:cubicBezTo>
                    <a:lnTo>
                      <a:pt x="13745" y="1543"/>
                    </a:lnTo>
                    <a:cubicBezTo>
                      <a:pt x="14287" y="1543"/>
                      <a:pt x="14727" y="2234"/>
                      <a:pt x="14727" y="3086"/>
                    </a:cubicBezTo>
                    <a:cubicBezTo>
                      <a:pt x="14727" y="3086"/>
                      <a:pt x="14727" y="16971"/>
                      <a:pt x="14727" y="16971"/>
                    </a:cubicBezTo>
                    <a:close/>
                    <a:moveTo>
                      <a:pt x="13745" y="20057"/>
                    </a:moveTo>
                    <a:lnTo>
                      <a:pt x="1964" y="20057"/>
                    </a:lnTo>
                    <a:cubicBezTo>
                      <a:pt x="1422" y="20057"/>
                      <a:pt x="982" y="19367"/>
                      <a:pt x="982" y="18514"/>
                    </a:cubicBezTo>
                    <a:lnTo>
                      <a:pt x="14727" y="18514"/>
                    </a:lnTo>
                    <a:cubicBezTo>
                      <a:pt x="14727" y="19367"/>
                      <a:pt x="14287" y="20057"/>
                      <a:pt x="13745" y="20057"/>
                    </a:cubicBezTo>
                    <a:moveTo>
                      <a:pt x="21109" y="3086"/>
                    </a:moveTo>
                    <a:cubicBezTo>
                      <a:pt x="21030" y="3086"/>
                      <a:pt x="20958" y="3122"/>
                      <a:pt x="20892" y="3175"/>
                    </a:cubicBezTo>
                    <a:lnTo>
                      <a:pt x="20890" y="3167"/>
                    </a:lnTo>
                    <a:lnTo>
                      <a:pt x="15709" y="7237"/>
                    </a:lnTo>
                    <a:lnTo>
                      <a:pt x="15709" y="3086"/>
                    </a:lnTo>
                    <a:cubicBezTo>
                      <a:pt x="15709" y="1382"/>
                      <a:pt x="14830" y="0"/>
                      <a:pt x="13745" y="0"/>
                    </a:cubicBezTo>
                    <a:lnTo>
                      <a:pt x="1964" y="0"/>
                    </a:lnTo>
                    <a:cubicBezTo>
                      <a:pt x="879" y="0"/>
                      <a:pt x="0" y="1382"/>
                      <a:pt x="0" y="3086"/>
                    </a:cubicBezTo>
                    <a:lnTo>
                      <a:pt x="0" y="18514"/>
                    </a:lnTo>
                    <a:cubicBezTo>
                      <a:pt x="0" y="20219"/>
                      <a:pt x="879" y="21600"/>
                      <a:pt x="1964" y="21600"/>
                    </a:cubicBezTo>
                    <a:lnTo>
                      <a:pt x="13745" y="21600"/>
                    </a:lnTo>
                    <a:cubicBezTo>
                      <a:pt x="14830" y="21600"/>
                      <a:pt x="15709" y="20219"/>
                      <a:pt x="15709" y="18514"/>
                    </a:cubicBezTo>
                    <a:lnTo>
                      <a:pt x="15709" y="14363"/>
                    </a:lnTo>
                    <a:lnTo>
                      <a:pt x="20890" y="18433"/>
                    </a:lnTo>
                    <a:lnTo>
                      <a:pt x="20892" y="18427"/>
                    </a:lnTo>
                    <a:cubicBezTo>
                      <a:pt x="20958" y="18478"/>
                      <a:pt x="21030" y="18514"/>
                      <a:pt x="21109" y="18514"/>
                    </a:cubicBezTo>
                    <a:cubicBezTo>
                      <a:pt x="21380" y="18514"/>
                      <a:pt x="21600" y="18170"/>
                      <a:pt x="21600" y="17743"/>
                    </a:cubicBezTo>
                    <a:lnTo>
                      <a:pt x="21600" y="3857"/>
                    </a:lnTo>
                    <a:cubicBezTo>
                      <a:pt x="21600" y="3432"/>
                      <a:pt x="21380" y="3086"/>
                      <a:pt x="21109" y="3086"/>
                    </a:cubicBezTo>
                    <a:moveTo>
                      <a:pt x="10309" y="6171"/>
                    </a:moveTo>
                    <a:cubicBezTo>
                      <a:pt x="10038" y="6171"/>
                      <a:pt x="9818" y="5827"/>
                      <a:pt x="9818" y="5400"/>
                    </a:cubicBezTo>
                    <a:cubicBezTo>
                      <a:pt x="9818" y="4974"/>
                      <a:pt x="10038" y="4629"/>
                      <a:pt x="10309" y="4629"/>
                    </a:cubicBezTo>
                    <a:cubicBezTo>
                      <a:pt x="10580" y="4629"/>
                      <a:pt x="10800" y="4974"/>
                      <a:pt x="10800" y="5400"/>
                    </a:cubicBezTo>
                    <a:cubicBezTo>
                      <a:pt x="10800" y="5827"/>
                      <a:pt x="10580" y="6171"/>
                      <a:pt x="10309" y="6171"/>
                    </a:cubicBezTo>
                    <a:moveTo>
                      <a:pt x="10309" y="3086"/>
                    </a:moveTo>
                    <a:cubicBezTo>
                      <a:pt x="9496" y="3086"/>
                      <a:pt x="8836" y="4123"/>
                      <a:pt x="8836" y="5400"/>
                    </a:cubicBezTo>
                    <a:cubicBezTo>
                      <a:pt x="8836" y="6678"/>
                      <a:pt x="9496" y="7714"/>
                      <a:pt x="10309" y="7714"/>
                    </a:cubicBezTo>
                    <a:cubicBezTo>
                      <a:pt x="11123" y="7714"/>
                      <a:pt x="11782" y="6678"/>
                      <a:pt x="11782" y="5400"/>
                    </a:cubicBezTo>
                    <a:cubicBezTo>
                      <a:pt x="11782" y="4123"/>
                      <a:pt x="11123" y="3086"/>
                      <a:pt x="10309" y="3086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19049" tIns="19049" rIns="19049" bIns="19049" anchor="ctr"/>
              <a:lstStyle/>
              <a:p>
                <a:pPr marL="0" marR="0" lvl="0" indent="0" algn="ctr" defTabSz="22858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kumimoji="0" sz="1562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Arial"/>
                  <a:cs typeface="Calibri" panose="020F0502020204030204" pitchFamily="34" charset="0"/>
                  <a:sym typeface="Gill Sans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011" y="4504166"/>
            <a:ext cx="1408087" cy="2748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45342" y="4504166"/>
            <a:ext cx="1408087" cy="274885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00116" y="553172"/>
            <a:ext cx="27222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6985" y="553172"/>
            <a:ext cx="39154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D4BF376F-091A-4D5F-BB72-7D3649A21A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" b="5486"/>
          <a:stretch>
            <a:fillRect/>
          </a:stretch>
        </p:blipFill>
        <p:spPr>
          <a:xfrm>
            <a:off x="7603351" y="2701121"/>
            <a:ext cx="2272552" cy="3032926"/>
          </a:xfrm>
        </p:spPr>
      </p:pic>
    </p:spTree>
    <p:extLst>
      <p:ext uri="{BB962C8B-B14F-4D97-AF65-F5344CB8AC3E}">
        <p14:creationId xmlns:p14="http://schemas.microsoft.com/office/powerpoint/2010/main" val="8527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38811" y="749871"/>
            <a:ext cx="40114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Uptiring</a:t>
            </a:r>
            <a:endParaRPr lang="en-US" sz="8800" b="1" dirty="0"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27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53DB6-2547-4D69-8A1B-90EC4802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1" y="3060129"/>
            <a:ext cx="4191000" cy="304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25DD4D-6A88-4536-B679-F1BB14BD75F6}"/>
              </a:ext>
            </a:extLst>
          </p:cNvPr>
          <p:cNvSpPr/>
          <p:nvPr/>
        </p:nvSpPr>
        <p:spPr>
          <a:xfrm>
            <a:off x="5366530" y="3060129"/>
            <a:ext cx="61232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باز نشر ریپورتاژ های اولیه با شرایط زیر:</a:t>
            </a:r>
          </a:p>
          <a:p>
            <a:pPr marL="342900" indent="-342900" algn="r" rtl="1">
              <a:buAutoNum type="arabicPeriod"/>
            </a:pP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به ریپورتاژ مادر لینک داده شود!</a:t>
            </a:r>
          </a:p>
          <a:p>
            <a:pPr marL="342900" indent="-342900" algn="r" rtl="1">
              <a:buAutoNum type="arabicPeriod"/>
            </a:pP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لینک های اصلی </a:t>
            </a:r>
            <a:r>
              <a:rPr lang="en-US" b="1" dirty="0">
                <a:latin typeface="Calibri" panose="020F0502020204030204" pitchFamily="34" charset="0"/>
                <a:cs typeface="B Yekan" panose="00000400000000000000" pitchFamily="2" charset="-78"/>
              </a:rPr>
              <a:t>Money</a:t>
            </a: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 سایت به صورت کلاسیک یا </a:t>
            </a:r>
            <a:r>
              <a:rPr lang="en-US" b="1" dirty="0">
                <a:latin typeface="Calibri" panose="020F0502020204030204" pitchFamily="34" charset="0"/>
                <a:cs typeface="B Yekan" panose="00000400000000000000" pitchFamily="2" charset="-78"/>
              </a:rPr>
              <a:t>ML</a:t>
            </a: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 ذکر شوند!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38811" y="749871"/>
            <a:ext cx="37504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Pillarify</a:t>
            </a:r>
            <a:endParaRPr lang="en-US" sz="8800" b="1" dirty="0"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27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53DB6-2547-4D69-8A1B-90EC4802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1" y="3060129"/>
            <a:ext cx="4191000" cy="304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25DD4D-6A88-4536-B679-F1BB14BD75F6}"/>
              </a:ext>
            </a:extLst>
          </p:cNvPr>
          <p:cNvSpPr/>
          <p:nvPr/>
        </p:nvSpPr>
        <p:spPr>
          <a:xfrm>
            <a:off x="4633381" y="3060129"/>
            <a:ext cx="685642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تولید محتوای هفتگی متمرکز روی </a:t>
            </a:r>
            <a:r>
              <a:rPr lang="en-US" b="1" dirty="0">
                <a:latin typeface="Calibri" panose="020F0502020204030204" pitchFamily="34" charset="0"/>
                <a:cs typeface="B Yekan" panose="00000400000000000000" pitchFamily="2" charset="-78"/>
              </a:rPr>
              <a:t>LSI</a:t>
            </a: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 پیلارهای اصلی و لینک دهی به پیلار مرتبط </a:t>
            </a:r>
          </a:p>
          <a:p>
            <a:pPr algn="r" rtl="1"/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با </a:t>
            </a:r>
            <a:r>
              <a:rPr lang="en-US" b="1" dirty="0">
                <a:latin typeface="Calibri" panose="020F0502020204030204" pitchFamily="34" charset="0"/>
                <a:cs typeface="B Yekan" panose="00000400000000000000" pitchFamily="2" charset="-78"/>
              </a:rPr>
              <a:t>AKW</a:t>
            </a: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 و </a:t>
            </a:r>
            <a:r>
              <a:rPr lang="en-US" b="1" dirty="0">
                <a:latin typeface="Calibri" panose="020F0502020204030204" pitchFamily="34" charset="0"/>
                <a:cs typeface="B Yekan" panose="00000400000000000000" pitchFamily="2" charset="-78"/>
              </a:rPr>
              <a:t>PKW</a:t>
            </a: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 به پیلارهای اصلی</a:t>
            </a:r>
          </a:p>
          <a:p>
            <a:pPr algn="r" rtl="1"/>
            <a:endParaRPr lang="fa-IR" b="1" dirty="0">
              <a:latin typeface="Calibri" panose="020F0502020204030204" pitchFamily="34" charset="0"/>
              <a:cs typeface="B Yekan" panose="00000400000000000000" pitchFamily="2" charset="-78"/>
            </a:endParaRPr>
          </a:p>
          <a:p>
            <a:pPr algn="r" rtl="1"/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توسعه چند مرحله ای محتوای پیلارهای اصلی</a:t>
            </a:r>
          </a:p>
          <a:p>
            <a:pPr algn="r" rtl="1"/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در سایت های مرتبط و مختلف این محتواها </a:t>
            </a:r>
            <a:r>
              <a:rPr lang="en-US" b="1" dirty="0" err="1">
                <a:latin typeface="Calibri" panose="020F0502020204030204" pitchFamily="34" charset="0"/>
                <a:cs typeface="B Yekan" panose="00000400000000000000" pitchFamily="2" charset="-78"/>
              </a:rPr>
              <a:t>UpTire</a:t>
            </a:r>
            <a:r>
              <a:rPr lang="fa-IR" b="1" dirty="0">
                <a:latin typeface="Calibri" panose="020F0502020204030204" pitchFamily="34" charset="0"/>
                <a:cs typeface="B Yekan" panose="00000400000000000000" pitchFamily="2" charset="-78"/>
              </a:rPr>
              <a:t> شوند!</a:t>
            </a:r>
          </a:p>
        </p:txBody>
      </p:sp>
    </p:spTree>
    <p:extLst>
      <p:ext uri="{BB962C8B-B14F-4D97-AF65-F5344CB8AC3E}">
        <p14:creationId xmlns:p14="http://schemas.microsoft.com/office/powerpoint/2010/main" val="17084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838811" y="749871"/>
            <a:ext cx="708719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Social Surf (SS)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636E09-9380-4070-89A1-44344F6A0DD2}"/>
              </a:ext>
            </a:extLst>
          </p:cNvPr>
          <p:cNvSpPr txBox="1"/>
          <p:nvPr/>
        </p:nvSpPr>
        <p:spPr>
          <a:xfrm>
            <a:off x="2177773" y="4347371"/>
            <a:ext cx="4409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5461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Comments!!!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DA423-C550-48B8-99DA-C2861F0B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2740" y="328612"/>
            <a:ext cx="320268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68180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88572" y="810052"/>
            <a:ext cx="10014857" cy="52378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365121" y="2699546"/>
            <a:ext cx="5018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12" name="Right Triangle 11"/>
          <p:cNvSpPr/>
          <p:nvPr/>
        </p:nvSpPr>
        <p:spPr>
          <a:xfrm>
            <a:off x="1589314" y="4898571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Triangle 41"/>
          <p:cNvSpPr/>
          <p:nvPr/>
        </p:nvSpPr>
        <p:spPr>
          <a:xfrm rot="10800000">
            <a:off x="9962010" y="1114089"/>
            <a:ext cx="692300" cy="692300"/>
          </a:xfrm>
          <a:prstGeom prst="rtTriangl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8C91BB-8168-4A19-AED4-258A0CC0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71" y="650081"/>
            <a:ext cx="3660858" cy="1374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8FB6E3-1916-4690-BE95-140AB3A94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773" y="3903538"/>
            <a:ext cx="3290454" cy="2440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1FAD8D-F452-437F-8E37-3916CF2F32AA}"/>
              </a:ext>
            </a:extLst>
          </p:cNvPr>
          <p:cNvSpPr txBox="1"/>
          <p:nvPr/>
        </p:nvSpPr>
        <p:spPr>
          <a:xfrm>
            <a:off x="823958" y="2274838"/>
            <a:ext cx="3290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Source: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Profile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 Address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AC5AD8-02DD-42A7-A213-D631A514CF50}"/>
              </a:ext>
            </a:extLst>
          </p:cNvPr>
          <p:cNvSpPr txBox="1"/>
          <p:nvPr/>
        </p:nvSpPr>
        <p:spPr>
          <a:xfrm>
            <a:off x="8077587" y="2274838"/>
            <a:ext cx="3971538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Valuable Data: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History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Timing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flow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Sessions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 and CTR Type</a:t>
            </a:r>
          </a:p>
        </p:txBody>
      </p:sp>
    </p:spTree>
    <p:extLst>
      <p:ext uri="{BB962C8B-B14F-4D97-AF65-F5344CB8AC3E}">
        <p14:creationId xmlns:p14="http://schemas.microsoft.com/office/powerpoint/2010/main" val="339245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499" y="218546"/>
            <a:ext cx="11721002" cy="6420908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7067" y="1143685"/>
            <a:ext cx="2178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SEO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7338" y="2168598"/>
            <a:ext cx="23583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23236" y="3193511"/>
            <a:ext cx="16540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</a:t>
            </a:r>
            <a:endParaRPr lang="en-US" sz="9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4220" y="4144655"/>
            <a:ext cx="6751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96714" y="1575487"/>
            <a:ext cx="0" cy="3707027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Business"/>
          <p:cNvSpPr txBox="1"/>
          <p:nvPr/>
        </p:nvSpPr>
        <p:spPr>
          <a:xfrm>
            <a:off x="4909847" y="2551837"/>
            <a:ext cx="5228771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 spc="-151">
                <a:solidFill>
                  <a:srgbClr val="404040"/>
                </a:solidFill>
                <a:latin typeface="Aller Bold"/>
                <a:ea typeface="Aller Bold"/>
                <a:cs typeface="Aller Bold"/>
                <a:sym typeface="Aller Bold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our</a:t>
            </a:r>
          </a:p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 Goal?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1213C-F54B-45DD-BA92-741D5985E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28" y="2157855"/>
            <a:ext cx="3036278" cy="324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423" y="247135"/>
            <a:ext cx="11689492" cy="6351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200000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2" b="8232"/>
          <a:stretch>
            <a:fillRect/>
          </a:stretch>
        </p:blipFill>
        <p:spPr>
          <a:noFill/>
        </p:spPr>
      </p:pic>
      <p:sp>
        <p:nvSpPr>
          <p:cNvPr id="4" name="Rectangle 3"/>
          <p:cNvSpPr/>
          <p:nvPr/>
        </p:nvSpPr>
        <p:spPr>
          <a:xfrm>
            <a:off x="841762" y="843050"/>
            <a:ext cx="10508479" cy="515951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34"/>
          <p:cNvSpPr txBox="1"/>
          <p:nvPr/>
        </p:nvSpPr>
        <p:spPr>
          <a:xfrm>
            <a:off x="-114697" y="6858000"/>
            <a:ext cx="220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Insert picture</a:t>
            </a:r>
          </a:p>
          <a:p>
            <a:r>
              <a:rPr lang="en-US" sz="1200"/>
              <a:t>Right click/send to back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2393" y="1143685"/>
            <a:ext cx="28632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USER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23577" y="2473788"/>
            <a:ext cx="15821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596714" y="1575487"/>
            <a:ext cx="0" cy="370702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usiness"/>
          <p:cNvSpPr txBox="1"/>
          <p:nvPr/>
        </p:nvSpPr>
        <p:spPr>
          <a:xfrm>
            <a:off x="5087752" y="1965956"/>
            <a:ext cx="5228771" cy="2585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 spc="-151">
                <a:solidFill>
                  <a:srgbClr val="404040"/>
                </a:solidFill>
                <a:latin typeface="Aller Bold"/>
                <a:ea typeface="Aller Bold"/>
                <a:cs typeface="Aller Bold"/>
                <a:sym typeface="Aller Bold"/>
              </a:defRPr>
            </a:lvl1pPr>
          </a:lstStyle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Friendly</a:t>
            </a:r>
          </a:p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</a:p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SEO Friendly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4460" y="3854558"/>
            <a:ext cx="3041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2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Session</a:t>
            </a:r>
          </a:p>
        </p:txBody>
      </p:sp>
    </p:spTree>
    <p:extLst>
      <p:ext uri="{BB962C8B-B14F-4D97-AF65-F5344CB8AC3E}">
        <p14:creationId xmlns:p14="http://schemas.microsoft.com/office/powerpoint/2010/main" val="35725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r="21170"/>
          <a:stretch>
            <a:fillRect/>
          </a:stretch>
        </p:blipFill>
        <p:spPr>
          <a:noFill/>
        </p:spPr>
      </p:pic>
      <p:sp>
        <p:nvSpPr>
          <p:cNvPr id="7" name="Rectangle 6"/>
          <p:cNvSpPr/>
          <p:nvPr/>
        </p:nvSpPr>
        <p:spPr>
          <a:xfrm>
            <a:off x="235499" y="218546"/>
            <a:ext cx="11721002" cy="6420908"/>
          </a:xfrm>
          <a:prstGeom prst="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7067" y="1143685"/>
            <a:ext cx="2178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SEO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8690" y="2168598"/>
            <a:ext cx="16369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7532" y="3193511"/>
            <a:ext cx="14181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0574" y="4020707"/>
            <a:ext cx="8451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96714" y="1575487"/>
            <a:ext cx="0" cy="3707027"/>
          </a:xfrm>
          <a:prstGeom prst="line">
            <a:avLst/>
          </a:prstGeom>
          <a:ln>
            <a:solidFill>
              <a:schemeClr val="bg1"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eatures"/>
          <p:cNvSpPr txBox="1"/>
          <p:nvPr/>
        </p:nvSpPr>
        <p:spPr>
          <a:xfrm>
            <a:off x="5157183" y="2157855"/>
            <a:ext cx="474163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 spc="-151">
                <a:solidFill>
                  <a:schemeClr val="accent2">
                    <a:lumOff val="15488"/>
                  </a:schemeClr>
                </a:solidFill>
                <a:latin typeface="Aller Bold"/>
                <a:ea typeface="Aller Bold"/>
                <a:cs typeface="Aller Bold"/>
                <a:sym typeface="Aller Bold"/>
              </a:defRPr>
            </a:lvl1pPr>
          </a:lstStyle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SEO</a:t>
            </a:r>
          </a:p>
        </p:txBody>
      </p:sp>
      <p:sp>
        <p:nvSpPr>
          <p:cNvPr id="18" name="Business"/>
          <p:cNvSpPr txBox="1"/>
          <p:nvPr/>
        </p:nvSpPr>
        <p:spPr>
          <a:xfrm>
            <a:off x="5138133" y="1472936"/>
            <a:ext cx="5228771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6600" spc="-151">
                <a:solidFill>
                  <a:srgbClr val="404040"/>
                </a:solidFill>
                <a:latin typeface="Aller Bold"/>
                <a:ea typeface="Aller Bold"/>
                <a:cs typeface="Aller Bold"/>
                <a:sym typeface="Aller Bold"/>
              </a:defRPr>
            </a:lvl1pPr>
          </a:lstStyle>
          <a:p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words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9B6AB4-E509-495D-8E09-724D0FE83C3E}"/>
              </a:ext>
            </a:extLst>
          </p:cNvPr>
          <p:cNvSpPr txBox="1"/>
          <p:nvPr/>
        </p:nvSpPr>
        <p:spPr>
          <a:xfrm>
            <a:off x="5157183" y="3007020"/>
            <a:ext cx="1262090" cy="167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Backlink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</a:t>
            </a:r>
            <a:endParaRPr lang="fa-IR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Link Juice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9B6AB4-E509-495D-8E09-724D0FE83C3E}"/>
              </a:ext>
            </a:extLst>
          </p:cNvPr>
          <p:cNvSpPr txBox="1"/>
          <p:nvPr/>
        </p:nvSpPr>
        <p:spPr>
          <a:xfrm>
            <a:off x="7121473" y="3007020"/>
            <a:ext cx="1262090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PKW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SKW</a:t>
            </a:r>
          </a:p>
        </p:txBody>
      </p:sp>
    </p:spTree>
    <p:extLst>
      <p:ext uri="{BB962C8B-B14F-4D97-AF65-F5344CB8AC3E}">
        <p14:creationId xmlns:p14="http://schemas.microsoft.com/office/powerpoint/2010/main" val="35268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r="28378"/>
          <a:stretch/>
        </p:blipFill>
        <p:spPr>
          <a:xfrm>
            <a:off x="1246686" y="0"/>
            <a:ext cx="1847950" cy="23230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86923" y="2649626"/>
            <a:ext cx="1767477" cy="1767477"/>
          </a:xfrm>
          <a:prstGeom prst="ellipse">
            <a:avLst/>
          </a:prstGeom>
          <a:noFill/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9" r="28378"/>
          <a:stretch/>
        </p:blipFill>
        <p:spPr>
          <a:xfrm>
            <a:off x="3975294" y="0"/>
            <a:ext cx="1847950" cy="232307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014837" y="2649626"/>
            <a:ext cx="1767477" cy="1767477"/>
          </a:xfrm>
          <a:prstGeom prst="ellipse">
            <a:avLst/>
          </a:prstGeom>
          <a:noFill/>
          <a:ln w="127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5400000">
            <a:off x="6161275" y="3156360"/>
            <a:ext cx="28408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a-IR" sz="96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B Yekan" panose="00000400000000000000" pitchFamily="2" charset="-78"/>
              </a:rPr>
              <a:t>اعتیاد</a:t>
            </a:r>
            <a:endParaRPr lang="en-US" sz="9600" b="1" dirty="0"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2700000" scaled="1"/>
              </a:gradFill>
              <a:latin typeface="Calibri" panose="020F0502020204030204" pitchFamily="34" charset="0"/>
              <a:cs typeface="B Yekan" panose="00000400000000000000" pitchFamily="2" charset="-78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8479295" y="1408672"/>
            <a:ext cx="0" cy="39529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805639" y="1408672"/>
            <a:ext cx="4041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Way</a:t>
            </a:r>
          </a:p>
          <a:p>
            <a:pPr>
              <a:lnSpc>
                <a:spcPct val="90000"/>
              </a:lnSpc>
            </a:pP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Success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919022" y="3023697"/>
            <a:ext cx="2696991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Link war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Content war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Smart war</a:t>
            </a: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9018908" y="2814317"/>
            <a:ext cx="617455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B05997E-B9B2-4C85-8355-48355CFE47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70900A4-1DD6-4215-8A1D-000DFDAD064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5" r="13675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807547D-4434-4865-BA67-89BCC484901D}"/>
              </a:ext>
            </a:extLst>
          </p:cNvPr>
          <p:cNvSpPr txBox="1"/>
          <p:nvPr/>
        </p:nvSpPr>
        <p:spPr>
          <a:xfrm>
            <a:off x="1156773" y="4685690"/>
            <a:ext cx="202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Backlink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B5862A-15E3-4AF5-ADBB-B49D44BD2055}"/>
              </a:ext>
            </a:extLst>
          </p:cNvPr>
          <p:cNvSpPr txBox="1"/>
          <p:nvPr/>
        </p:nvSpPr>
        <p:spPr>
          <a:xfrm>
            <a:off x="3884687" y="4743659"/>
            <a:ext cx="202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000" b="1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86638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941743" y="3384684"/>
            <a:ext cx="455465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794792" y="3384684"/>
            <a:ext cx="455465" cy="0"/>
          </a:xfrm>
          <a:prstGeom prst="line">
            <a:avLst/>
          </a:prstGeom>
          <a:ln w="2540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597855" y="2582636"/>
            <a:ext cx="1604098" cy="160409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561209" y="2738917"/>
            <a:ext cx="370808" cy="370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+mj-lt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8154" y="4487907"/>
            <a:ext cx="1363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30" dirty="0">
                <a:solidFill>
                  <a:schemeClr val="tx2"/>
                </a:solidFill>
                <a:latin typeface="+mj-lt"/>
              </a:rPr>
              <a:t>Our Website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331" y="4934820"/>
            <a:ext cx="3539145" cy="135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40000"/>
              </a:lnSpc>
              <a:buAutoNum type="arabicPeriod"/>
            </a:pPr>
            <a:r>
              <a:rPr lang="en-US" sz="1200" dirty="0"/>
              <a:t>Our content</a:t>
            </a:r>
          </a:p>
          <a:p>
            <a:pPr marL="228600" indent="-228600" algn="ctr">
              <a:lnSpc>
                <a:spcPct val="140000"/>
              </a:lnSpc>
              <a:buAutoNum type="arabicPeriod"/>
            </a:pPr>
            <a:r>
              <a:rPr lang="en-US" sz="1200" dirty="0"/>
              <a:t>Our Technical</a:t>
            </a:r>
          </a:p>
          <a:p>
            <a:pPr marL="228600" indent="-228600" algn="ctr">
              <a:lnSpc>
                <a:spcPct val="140000"/>
              </a:lnSpc>
              <a:buAutoNum type="arabicPeriod"/>
            </a:pPr>
            <a:r>
              <a:rPr lang="en-US" sz="1200" dirty="0"/>
              <a:t>Our Content background</a:t>
            </a:r>
          </a:p>
          <a:p>
            <a:pPr marL="228600" indent="-228600" algn="ctr">
              <a:lnSpc>
                <a:spcPct val="140000"/>
              </a:lnSpc>
              <a:buAutoNum type="arabicPeriod"/>
            </a:pPr>
            <a:r>
              <a:rPr lang="en-US" sz="1200" dirty="0"/>
              <a:t>Our Internal Linking</a:t>
            </a:r>
          </a:p>
          <a:p>
            <a:pPr marL="228600" indent="-228600" algn="ctr">
              <a:lnSpc>
                <a:spcPct val="140000"/>
              </a:lnSpc>
              <a:buAutoNum type="arabicPeriod"/>
            </a:pPr>
            <a:r>
              <a:rPr lang="en-US" sz="1200" dirty="0"/>
              <a:t>Content Updates</a:t>
            </a:r>
          </a:p>
        </p:txBody>
      </p:sp>
      <p:sp>
        <p:nvSpPr>
          <p:cNvPr id="53" name="Shape 2368"/>
          <p:cNvSpPr/>
          <p:nvPr/>
        </p:nvSpPr>
        <p:spPr>
          <a:xfrm>
            <a:off x="2137276" y="3122077"/>
            <a:ext cx="525253" cy="525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2">
              <a:lumMod val="10000"/>
            </a:scheme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990048" y="2582636"/>
            <a:ext cx="1604098" cy="160409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953401" y="2738917"/>
            <a:ext cx="370808" cy="3708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+mj-lt"/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14269" y="4487907"/>
            <a:ext cx="1955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30" dirty="0">
                <a:solidFill>
                  <a:schemeClr val="tx2"/>
                </a:solidFill>
                <a:latin typeface="+mj-lt"/>
              </a:rPr>
              <a:t>Audience Reaction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22524" y="4934820"/>
            <a:ext cx="3539145" cy="58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1200" dirty="0"/>
              <a:t>User Reactions and Journey</a:t>
            </a:r>
          </a:p>
          <a:p>
            <a:pPr marL="228600" indent="-228600" algn="ctr">
              <a:lnSpc>
                <a:spcPct val="140000"/>
              </a:lnSpc>
              <a:buAutoNum type="arabicPeriod"/>
            </a:pPr>
            <a:endParaRPr lang="en-US" sz="1200" dirty="0"/>
          </a:p>
        </p:txBody>
      </p:sp>
      <p:sp>
        <p:nvSpPr>
          <p:cNvPr id="54" name="Shape 2390"/>
          <p:cNvSpPr/>
          <p:nvPr/>
        </p:nvSpPr>
        <p:spPr>
          <a:xfrm>
            <a:off x="9529471" y="3122078"/>
            <a:ext cx="525253" cy="525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2">
              <a:lumMod val="10000"/>
            </a:scheme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293953" y="2582636"/>
            <a:ext cx="1604098" cy="160409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7306" y="2738917"/>
            <a:ext cx="370808" cy="3708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+mj-lt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61004" y="4487907"/>
            <a:ext cx="1670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30" dirty="0">
                <a:solidFill>
                  <a:schemeClr val="tx2"/>
                </a:solidFill>
                <a:latin typeface="+mj-lt"/>
              </a:rPr>
              <a:t>Content Impact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26428" y="4934820"/>
            <a:ext cx="3539145" cy="83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lnSpc>
                <a:spcPct val="140000"/>
              </a:lnSpc>
              <a:buAutoNum type="arabicPeriod"/>
            </a:pPr>
            <a:r>
              <a:rPr lang="en-US" sz="1200" dirty="0"/>
              <a:t>Social Signals</a:t>
            </a:r>
          </a:p>
          <a:p>
            <a:pPr marL="228600" indent="-228600" algn="ctr">
              <a:lnSpc>
                <a:spcPct val="140000"/>
              </a:lnSpc>
              <a:buAutoNum type="arabicPeriod"/>
            </a:pPr>
            <a:r>
              <a:rPr lang="en-US" sz="1200" dirty="0"/>
              <a:t>Content Signature Distribution</a:t>
            </a:r>
          </a:p>
          <a:p>
            <a:pPr marL="228600" indent="-228600" algn="ctr">
              <a:lnSpc>
                <a:spcPct val="140000"/>
              </a:lnSpc>
              <a:buAutoNum type="arabicPeriod"/>
            </a:pPr>
            <a:r>
              <a:rPr lang="en-US" sz="1200" dirty="0"/>
              <a:t>Content Power</a:t>
            </a:r>
          </a:p>
        </p:txBody>
      </p:sp>
      <p:sp>
        <p:nvSpPr>
          <p:cNvPr id="55" name="Shape 2435"/>
          <p:cNvSpPr/>
          <p:nvPr/>
        </p:nvSpPr>
        <p:spPr>
          <a:xfrm>
            <a:off x="5833376" y="3122078"/>
            <a:ext cx="525253" cy="525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2">
              <a:lumMod val="10000"/>
            </a:schemeClr>
          </a:solidFill>
          <a:ln w="12700">
            <a:miter lim="400000"/>
          </a:ln>
        </p:spPr>
        <p:txBody>
          <a:bodyPr lIns="19049" tIns="19049" rIns="19049" bIns="19049" anchor="ctr"/>
          <a:lstStyle/>
          <a:p>
            <a:pPr marL="0" marR="0" lvl="0" indent="0" algn="ctr" defTabSz="2285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kumimoji="0" sz="1562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00116" y="848667"/>
            <a:ext cx="10019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en-US" sz="5400" b="1" dirty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2700000" scaled="1"/>
                </a:gradFill>
                <a:latin typeface="Calibri" panose="020F0502020204030204" pitchFamily="34" charset="0"/>
                <a:cs typeface="Calibri" panose="020F0502020204030204" pitchFamily="34" charset="0"/>
              </a:rPr>
              <a:t>Google 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rate our content?</a:t>
            </a:r>
            <a:endParaRPr lang="en-US" sz="5400" b="1" dirty="0"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2700000" scaled="1"/>
              </a:gra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B0F6"/>
      </a:accent1>
      <a:accent2>
        <a:srgbClr val="0BD0D9"/>
      </a:accent2>
      <a:accent3>
        <a:srgbClr val="10C696"/>
      </a:accent3>
      <a:accent4>
        <a:srgbClr val="00CC66"/>
      </a:accent4>
      <a:accent5>
        <a:srgbClr val="10C696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10">
      <a:majorFont>
        <a:latin typeface="Montserrat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784</Words>
  <Application>Microsoft Office PowerPoint</Application>
  <PresentationFormat>Widescreen</PresentationFormat>
  <Paragraphs>240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Montserrat</vt:lpstr>
      <vt:lpstr>Raleway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Fox</dc:creator>
  <cp:lastModifiedBy>Fox</cp:lastModifiedBy>
  <cp:revision>431</cp:revision>
  <dcterms:created xsi:type="dcterms:W3CDTF">2017-05-12T02:32:22Z</dcterms:created>
  <dcterms:modified xsi:type="dcterms:W3CDTF">2019-10-25T02:20:58Z</dcterms:modified>
</cp:coreProperties>
</file>